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29"/>
  </p:notesMasterIdLst>
  <p:sldIdLst>
    <p:sldId id="256" r:id="rId2"/>
    <p:sldId id="260" r:id="rId3"/>
    <p:sldId id="259" r:id="rId4"/>
    <p:sldId id="261" r:id="rId5"/>
    <p:sldId id="275" r:id="rId6"/>
    <p:sldId id="272" r:id="rId7"/>
    <p:sldId id="258" r:id="rId8"/>
    <p:sldId id="262" r:id="rId9"/>
    <p:sldId id="263" r:id="rId10"/>
    <p:sldId id="264" r:id="rId11"/>
    <p:sldId id="276" r:id="rId12"/>
    <p:sldId id="280" r:id="rId13"/>
    <p:sldId id="265" r:id="rId14"/>
    <p:sldId id="277" r:id="rId15"/>
    <p:sldId id="279" r:id="rId16"/>
    <p:sldId id="266" r:id="rId17"/>
    <p:sldId id="278" r:id="rId18"/>
    <p:sldId id="281" r:id="rId19"/>
    <p:sldId id="267" r:id="rId20"/>
    <p:sldId id="268" r:id="rId21"/>
    <p:sldId id="269" r:id="rId22"/>
    <p:sldId id="273" r:id="rId23"/>
    <p:sldId id="270" r:id="rId24"/>
    <p:sldId id="274" r:id="rId25"/>
    <p:sldId id="271" r:id="rId26"/>
    <p:sldId id="257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3707" autoAdjust="0"/>
  </p:normalViewPr>
  <p:slideViewPr>
    <p:cSldViewPr snapToGrid="0">
      <p:cViewPr>
        <p:scale>
          <a:sx n="70" d="100"/>
          <a:sy n="70" d="100"/>
        </p:scale>
        <p:origin x="61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Leadership &amp;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White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yafchome.org/assets/site/afc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50"/>
          <a:stretch/>
        </p:blipFill>
        <p:spPr bwMode="auto">
          <a:xfrm>
            <a:off x="5769855" y="1611119"/>
            <a:ext cx="5303529" cy="462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959" y="3246488"/>
            <a:ext cx="4708896" cy="1356360"/>
          </a:xfrm>
        </p:spPr>
        <p:txBody>
          <a:bodyPr/>
          <a:lstStyle/>
          <a:p>
            <a:pPr algn="l"/>
            <a:r>
              <a:rPr lang="en-US" sz="8800" b="1" dirty="0" smtClean="0"/>
              <a:t>E-Blast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89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re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1" y="1365344"/>
            <a:ext cx="11420805" cy="459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12" y="377588"/>
            <a:ext cx="9808191" cy="61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emind sign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79" y="406777"/>
            <a:ext cx="5662290" cy="61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acebook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5" y="556738"/>
            <a:ext cx="11516979" cy="57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245660"/>
            <a:ext cx="9934575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242887"/>
            <a:ext cx="7781925" cy="6372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8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 Methods</a:t>
            </a:r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923234" y="2720315"/>
            <a:ext cx="7757806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/>
              <a:t>E-Blast/Email/FB Page +</a:t>
            </a:r>
            <a:endParaRPr lang="en-US" b="1" dirty="0"/>
          </a:p>
        </p:txBody>
      </p:sp>
      <p:pic>
        <p:nvPicPr>
          <p:cNvPr id="4" name="Picture 2" descr="Image result for re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88" y="3908896"/>
            <a:ext cx="5399064" cy="21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</a:t>
            </a:r>
            <a:r>
              <a:rPr lang="en-US" dirty="0" smtClean="0"/>
              <a:t>Communication (Two Way)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 smtClean="0"/>
              <a:t>Email</a:t>
            </a:r>
          </a:p>
          <a:p>
            <a:r>
              <a:rPr lang="en-US" sz="4000" dirty="0" smtClean="0"/>
              <a:t>Group Text</a:t>
            </a:r>
          </a:p>
          <a:p>
            <a:r>
              <a:rPr lang="en-US" sz="4000" dirty="0" smtClean="0"/>
              <a:t>Facebook Group</a:t>
            </a:r>
          </a:p>
          <a:p>
            <a:r>
              <a:rPr lang="en-US" sz="4000" dirty="0" smtClean="0"/>
              <a:t>GroupMe.com</a:t>
            </a:r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8" y="272897"/>
            <a:ext cx="7387148" cy="63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acebook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" y="422275"/>
            <a:ext cx="11528599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roup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471737"/>
            <a:ext cx="931851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group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2" y="292100"/>
            <a:ext cx="10568308" cy="62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99" y="1965960"/>
            <a:ext cx="5408027" cy="36030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dirty="0" smtClean="0"/>
              <a:t> have you found that works best for communication?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dirty="0" smtClean="0"/>
              <a:t>Commission</a:t>
            </a:r>
          </a:p>
          <a:p>
            <a:pPr lvl="1"/>
            <a:r>
              <a:rPr lang="en-US" sz="2800" dirty="0" smtClean="0"/>
              <a:t>Board</a:t>
            </a:r>
          </a:p>
          <a:p>
            <a:pPr lvl="1"/>
            <a:r>
              <a:rPr lang="en-US" sz="2800" dirty="0" smtClean="0"/>
              <a:t>Members</a:t>
            </a:r>
          </a:p>
          <a:p>
            <a:pPr marL="45720" indent="0">
              <a:buNone/>
            </a:pPr>
            <a:r>
              <a:rPr lang="en-US" sz="2800" dirty="0" smtClean="0"/>
              <a:t>Chapter</a:t>
            </a:r>
          </a:p>
          <a:p>
            <a:pPr lvl="1"/>
            <a:r>
              <a:rPr lang="en-US" sz="2800" dirty="0" smtClean="0"/>
              <a:t>Board</a:t>
            </a:r>
          </a:p>
          <a:p>
            <a:pPr lvl="1"/>
            <a:r>
              <a:rPr lang="en-US" sz="2800" dirty="0" smtClean="0"/>
              <a:t>Members</a:t>
            </a:r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Region</a:t>
            </a:r>
            <a:endParaRPr lang="en-US" sz="2800" dirty="0"/>
          </a:p>
          <a:p>
            <a:pPr lvl="1"/>
            <a:r>
              <a:rPr lang="en-US" sz="2800" dirty="0" smtClean="0"/>
              <a:t>Chapter Presidents</a:t>
            </a:r>
          </a:p>
          <a:p>
            <a:pPr lvl="1"/>
            <a:r>
              <a:rPr lang="en-US" sz="2800" dirty="0" smtClean="0"/>
              <a:t>Members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97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know your aud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96900"/>
            <a:ext cx="11531600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br>
              <a:rPr lang="en-US" dirty="0" smtClean="0"/>
            </a:br>
            <a:r>
              <a:rPr lang="en-US" dirty="0" smtClean="0"/>
              <a:t>with a Purpose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should make people’s lives easier (although this is often far from the norm), as well as more productive and more fulfilling.</a:t>
            </a:r>
          </a:p>
        </p:txBody>
      </p:sp>
    </p:spTree>
    <p:extLst>
      <p:ext uri="{BB962C8B-B14F-4D97-AF65-F5344CB8AC3E}">
        <p14:creationId xmlns:p14="http://schemas.microsoft.com/office/powerpoint/2010/main" val="4939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8137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809" y="2715903"/>
            <a:ext cx="5431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j-lt"/>
              </a:rPr>
              <a:t>Technology</a:t>
            </a:r>
            <a:endParaRPr lang="en-US" sz="6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69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222250"/>
            <a:ext cx="7937500" cy="641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292" y="222250"/>
            <a:ext cx="7887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Technology &amp; Leadership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3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myafchome.org/assets/images/AFC_Presidents/Marjorie_McGee/connect%20the%20d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9" y="693388"/>
            <a:ext cx="11105983" cy="55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nge watch anonym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4" y="244474"/>
            <a:ext cx="9444998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0209" y="5255903"/>
            <a:ext cx="928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Binge Watchers Anonymous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97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“The </a:t>
            </a:r>
            <a:r>
              <a:rPr lang="en-US" sz="4800" dirty="0"/>
              <a:t>art of communication is the language of leadership</a:t>
            </a:r>
            <a:r>
              <a:rPr lang="en-US" sz="4800" dirty="0" smtClean="0"/>
              <a:t>.”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Humes</a:t>
            </a:r>
            <a:r>
              <a:rPr lang="en-US" dirty="0" smtClean="0"/>
              <a:t> (Speechwriter for five Presidents)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99" y="1965960"/>
            <a:ext cx="5408027" cy="36030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Communicate?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dirty="0" smtClean="0"/>
              <a:t>Commission</a:t>
            </a:r>
          </a:p>
          <a:p>
            <a:pPr lvl="1"/>
            <a:r>
              <a:rPr lang="en-US" sz="2800" dirty="0" smtClean="0"/>
              <a:t>Board</a:t>
            </a:r>
          </a:p>
          <a:p>
            <a:pPr lvl="1"/>
            <a:r>
              <a:rPr lang="en-US" sz="2800" dirty="0" smtClean="0"/>
              <a:t>Members</a:t>
            </a:r>
          </a:p>
          <a:p>
            <a:pPr marL="45720" indent="0">
              <a:buNone/>
            </a:pPr>
            <a:r>
              <a:rPr lang="en-US" sz="2800" dirty="0" smtClean="0"/>
              <a:t>Chapter</a:t>
            </a:r>
          </a:p>
          <a:p>
            <a:pPr lvl="1"/>
            <a:r>
              <a:rPr lang="en-US" sz="2800" dirty="0" smtClean="0"/>
              <a:t>Board</a:t>
            </a:r>
          </a:p>
          <a:p>
            <a:pPr lvl="1"/>
            <a:r>
              <a:rPr lang="en-US" sz="2800" dirty="0" smtClean="0"/>
              <a:t>Members</a:t>
            </a:r>
            <a:endParaRPr lang="en-US" sz="2800" dirty="0" smtClean="0"/>
          </a:p>
          <a:p>
            <a:pPr marL="45720" indent="0">
              <a:buNone/>
            </a:pPr>
            <a:r>
              <a:rPr lang="en-US" sz="2800" dirty="0" smtClean="0"/>
              <a:t>Region</a:t>
            </a:r>
            <a:endParaRPr lang="en-US" sz="2800" dirty="0"/>
          </a:p>
          <a:p>
            <a:pPr lvl="1"/>
            <a:r>
              <a:rPr lang="en-US" sz="2800" dirty="0" smtClean="0"/>
              <a:t>Chapter Presidents</a:t>
            </a:r>
          </a:p>
          <a:p>
            <a:pPr lvl="1"/>
            <a:r>
              <a:rPr lang="en-US" sz="2800" dirty="0" smtClean="0"/>
              <a:t>Members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7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</a:t>
            </a:r>
            <a:r>
              <a:rPr lang="en-US" dirty="0" smtClean="0"/>
              <a:t>Communication (One Way)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Email (maybe opt-in or opt-out)</a:t>
            </a:r>
            <a:endParaRPr lang="en-US" sz="4000" dirty="0" smtClean="0"/>
          </a:p>
          <a:p>
            <a:r>
              <a:rPr lang="en-US" sz="4000" dirty="0" smtClean="0"/>
              <a:t>AFC </a:t>
            </a:r>
            <a:r>
              <a:rPr lang="en-US" sz="4000" dirty="0" smtClean="0"/>
              <a:t>Blast (opt-out)</a:t>
            </a:r>
            <a:endParaRPr lang="en-US" sz="4000" dirty="0" smtClean="0"/>
          </a:p>
          <a:p>
            <a:r>
              <a:rPr lang="en-US" sz="4000" dirty="0" smtClean="0"/>
              <a:t>Remind.com (opt-in)</a:t>
            </a:r>
            <a:endParaRPr lang="en-US" sz="4000" dirty="0" smtClean="0"/>
          </a:p>
          <a:p>
            <a:r>
              <a:rPr lang="en-US" sz="4000" dirty="0" smtClean="0"/>
              <a:t>Facebook </a:t>
            </a:r>
            <a:r>
              <a:rPr lang="en-US" sz="4000" dirty="0" smtClean="0"/>
              <a:t>Page (opt-in)</a:t>
            </a:r>
            <a:endParaRPr lang="en-US" sz="4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965960"/>
            <a:ext cx="5149809" cy="3836608"/>
          </a:xfrm>
        </p:spPr>
      </p:pic>
    </p:spTree>
    <p:extLst>
      <p:ext uri="{BB962C8B-B14F-4D97-AF65-F5344CB8AC3E}">
        <p14:creationId xmlns:p14="http://schemas.microsoft.com/office/powerpoint/2010/main" val="19986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ent Does Teacher Does.potx" id="{FA74037E-C2FC-4BF7-AB86-6A115E48A405}" vid="{B793C75E-005D-4C72-AFC4-95BDBA26D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doesteacher does</Template>
  <TotalTime>0</TotalTime>
  <Words>202</Words>
  <Application>Microsoft Office PowerPoint</Application>
  <PresentationFormat>Widescreen</PresentationFormat>
  <Paragraphs>48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Corbel</vt:lpstr>
      <vt:lpstr>Rockwell</vt:lpstr>
      <vt:lpstr>Tahoma</vt:lpstr>
      <vt:lpstr>Basis</vt:lpstr>
      <vt:lpstr>Leadership &amp;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art of communication is the language of leadership.”</vt:lpstr>
      <vt:lpstr>How Do You Communicate?</vt:lpstr>
      <vt:lpstr>Member Communication (One Way)</vt:lpstr>
      <vt:lpstr>PowerPoint Presentation</vt:lpstr>
      <vt:lpstr>E-Blast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Combine Methods</vt:lpstr>
      <vt:lpstr>Board Communication (Two Way)</vt:lpstr>
      <vt:lpstr>PowerPoint Presentation</vt:lpstr>
      <vt:lpstr>PowerPoint Presentation</vt:lpstr>
      <vt:lpstr>PowerPoint Presentation</vt:lpstr>
      <vt:lpstr>PowerPoint Presentation</vt:lpstr>
      <vt:lpstr>What have you found that works best for communication?</vt:lpstr>
      <vt:lpstr>PowerPoint Presentation</vt:lpstr>
      <vt:lpstr>Technology with a Purpose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2019-01-30T16:49:33Z</dcterms:created>
  <dcterms:modified xsi:type="dcterms:W3CDTF">2019-01-31T19:18:39Z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2018-08-20T20:03:10.9182338Z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