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42" autoAdjust="0"/>
  </p:normalViewPr>
  <p:slideViewPr>
    <p:cSldViewPr>
      <p:cViewPr>
        <p:scale>
          <a:sx n="87" d="100"/>
          <a:sy n="87" d="100"/>
        </p:scale>
        <p:origin x="-153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7430A7-1449-47F6-8EF8-FC0DFFCD4014}" type="datetimeFigureOut">
              <a:rPr lang="en-US" smtClean="0"/>
              <a:t>2/12/2014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F58EE1-848B-4987-A928-4324247735DA}" type="slidenum">
              <a:rPr lang="en-US" smtClean="0"/>
              <a:t>‹#›</a:t>
            </a:fld>
            <a:endParaRPr lang="en-US"/>
          </a:p>
        </p:txBody>
      </p:sp>
    </p:spTree>
    <p:extLst>
      <p:ext uri="{BB962C8B-B14F-4D97-AF65-F5344CB8AC3E}">
        <p14:creationId xmlns:p14="http://schemas.microsoft.com/office/powerpoint/2010/main" val="2592070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74210-E7A0-4ECB-BA75-999185061642}"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F33EF-CBE7-4CB7-91B7-C83C5A63D4F3}" type="slidenum">
              <a:rPr lang="en-US" smtClean="0"/>
              <a:t>‹#›</a:t>
            </a:fld>
            <a:endParaRPr lang="en-US"/>
          </a:p>
        </p:txBody>
      </p:sp>
    </p:spTree>
    <p:extLst>
      <p:ext uri="{BB962C8B-B14F-4D97-AF65-F5344CB8AC3E}">
        <p14:creationId xmlns:p14="http://schemas.microsoft.com/office/powerpoint/2010/main" val="154787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1</a:t>
            </a:fld>
            <a:endParaRPr lang="en-US"/>
          </a:p>
        </p:txBody>
      </p:sp>
    </p:spTree>
    <p:extLst>
      <p:ext uri="{BB962C8B-B14F-4D97-AF65-F5344CB8AC3E}">
        <p14:creationId xmlns:p14="http://schemas.microsoft.com/office/powerpoint/2010/main" val="3321667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2</a:t>
            </a:fld>
            <a:endParaRPr lang="en-US"/>
          </a:p>
        </p:txBody>
      </p:sp>
    </p:spTree>
    <p:extLst>
      <p:ext uri="{BB962C8B-B14F-4D97-AF65-F5344CB8AC3E}">
        <p14:creationId xmlns:p14="http://schemas.microsoft.com/office/powerpoint/2010/main" val="70051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3</a:t>
            </a:fld>
            <a:endParaRPr lang="en-US"/>
          </a:p>
        </p:txBody>
      </p:sp>
    </p:spTree>
    <p:extLst>
      <p:ext uri="{BB962C8B-B14F-4D97-AF65-F5344CB8AC3E}">
        <p14:creationId xmlns:p14="http://schemas.microsoft.com/office/powerpoint/2010/main" val="222000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4</a:t>
            </a:fld>
            <a:endParaRPr lang="en-US"/>
          </a:p>
        </p:txBody>
      </p:sp>
    </p:spTree>
    <p:extLst>
      <p:ext uri="{BB962C8B-B14F-4D97-AF65-F5344CB8AC3E}">
        <p14:creationId xmlns:p14="http://schemas.microsoft.com/office/powerpoint/2010/main" val="1635024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5</a:t>
            </a:fld>
            <a:endParaRPr lang="en-US"/>
          </a:p>
        </p:txBody>
      </p:sp>
    </p:spTree>
    <p:extLst>
      <p:ext uri="{BB962C8B-B14F-4D97-AF65-F5344CB8AC3E}">
        <p14:creationId xmlns:p14="http://schemas.microsoft.com/office/powerpoint/2010/main" val="245949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6</a:t>
            </a:fld>
            <a:endParaRPr lang="en-US"/>
          </a:p>
        </p:txBody>
      </p:sp>
    </p:spTree>
    <p:extLst>
      <p:ext uri="{BB962C8B-B14F-4D97-AF65-F5344CB8AC3E}">
        <p14:creationId xmlns:p14="http://schemas.microsoft.com/office/powerpoint/2010/main" val="3052758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closing,</a:t>
            </a:r>
            <a:r>
              <a:rPr lang="en-US" baseline="0" dirty="0" smtClean="0"/>
              <a:t> I would like to thank you all for attending our session on Commissions 101.  Most of you have told me that the Commission Notes provided to you both at Convention and through email has been extremely helpful.</a:t>
            </a:r>
          </a:p>
          <a:p>
            <a:r>
              <a:rPr lang="en-US" baseline="0" dirty="0" smtClean="0"/>
              <a:t>Again, Dr. Flores and myself, we are here as a resource for you.  We want to help you shine!!!  We have been voted in these positions because we understand the value of being a member and we know how to help you!</a:t>
            </a:r>
            <a:endParaRPr lang="en-US" dirty="0"/>
          </a:p>
        </p:txBody>
      </p:sp>
      <p:sp>
        <p:nvSpPr>
          <p:cNvPr id="4" name="Slide Number Placeholder 3"/>
          <p:cNvSpPr>
            <a:spLocks noGrp="1"/>
          </p:cNvSpPr>
          <p:nvPr>
            <p:ph type="sldNum" sz="quarter" idx="10"/>
          </p:nvPr>
        </p:nvSpPr>
        <p:spPr/>
        <p:txBody>
          <a:bodyPr/>
          <a:lstStyle/>
          <a:p>
            <a:fld id="{76CF33EF-CBE7-4CB7-91B7-C83C5A63D4F3}" type="slidenum">
              <a:rPr lang="en-US" smtClean="0"/>
              <a:t>7</a:t>
            </a:fld>
            <a:endParaRPr lang="en-US"/>
          </a:p>
        </p:txBody>
      </p:sp>
    </p:spTree>
    <p:extLst>
      <p:ext uri="{BB962C8B-B14F-4D97-AF65-F5344CB8AC3E}">
        <p14:creationId xmlns:p14="http://schemas.microsoft.com/office/powerpoint/2010/main" val="37149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44AB69-EC01-4AC9-8F3A-7D1EBAA4D59D}"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sp>
        <p:nvSpPr>
          <p:cNvPr id="6" name="Slide Number Placeholder 5"/>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4A37D-588D-4AF5-A01F-7CAF21E89275}"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sp>
        <p:nvSpPr>
          <p:cNvPr id="6" name="Slide Number Placeholder 5"/>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E2EBC-A28B-4646-9469-81A966C4332B}"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sp>
        <p:nvSpPr>
          <p:cNvPr id="6" name="Slide Number Placeholder 5"/>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311C8-8F9B-4EEE-8E39-6C93852E45B3}"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sp>
        <p:nvSpPr>
          <p:cNvPr id="6" name="Slide Number Placeholder 5"/>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F1BAE-4357-49C7-8630-4CFDA8C5A97C}"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sp>
        <p:nvSpPr>
          <p:cNvPr id="6" name="Slide Number Placeholder 5"/>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C41B86-792F-4B61-9257-307B767E0C0F}"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AFC Leadership Conference - Tallahassee, Florida</a:t>
            </a:r>
            <a:endParaRPr lang="en-US"/>
          </a:p>
        </p:txBody>
      </p:sp>
      <p:sp>
        <p:nvSpPr>
          <p:cNvPr id="7" name="Slide Number Placeholder 6"/>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95AF98-779F-470E-885F-8F7E047B573B}" type="datetime1">
              <a:rPr lang="en-US" smtClean="0"/>
              <a:t>2/12/2014</a:t>
            </a:fld>
            <a:endParaRPr lang="en-US"/>
          </a:p>
        </p:txBody>
      </p:sp>
      <p:sp>
        <p:nvSpPr>
          <p:cNvPr id="8" name="Footer Placeholder 7"/>
          <p:cNvSpPr>
            <a:spLocks noGrp="1"/>
          </p:cNvSpPr>
          <p:nvPr>
            <p:ph type="ftr" sz="quarter" idx="11"/>
          </p:nvPr>
        </p:nvSpPr>
        <p:spPr/>
        <p:txBody>
          <a:bodyPr/>
          <a:lstStyle/>
          <a:p>
            <a:r>
              <a:rPr lang="en-US" smtClean="0"/>
              <a:t>AFC Leadership Conference - Tallahassee, Florida</a:t>
            </a:r>
            <a:endParaRPr lang="en-US"/>
          </a:p>
        </p:txBody>
      </p:sp>
      <p:sp>
        <p:nvSpPr>
          <p:cNvPr id="9" name="Slide Number Placeholder 8"/>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3E596-D941-4C2B-814A-A7C4921A043A}" type="datetime1">
              <a:rPr lang="en-US" smtClean="0"/>
              <a:t>2/12/2014</a:t>
            </a:fld>
            <a:endParaRPr lang="en-US"/>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
        <p:nvSpPr>
          <p:cNvPr id="5" name="Slide Number Placeholder 4"/>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48CD9-A296-4055-B8F3-7CF2132ECD7B}" type="datetime1">
              <a:rPr lang="en-US" smtClean="0"/>
              <a:t>2/12/2014</a:t>
            </a:fld>
            <a:endParaRPr lang="en-US"/>
          </a:p>
        </p:txBody>
      </p:sp>
      <p:sp>
        <p:nvSpPr>
          <p:cNvPr id="3" name="Footer Placeholder 2"/>
          <p:cNvSpPr>
            <a:spLocks noGrp="1"/>
          </p:cNvSpPr>
          <p:nvPr>
            <p:ph type="ftr" sz="quarter" idx="11"/>
          </p:nvPr>
        </p:nvSpPr>
        <p:spPr/>
        <p:txBody>
          <a:bodyPr/>
          <a:lstStyle/>
          <a:p>
            <a:r>
              <a:rPr lang="en-US" smtClean="0"/>
              <a:t>AFC Leadership Conference - Tallahassee, Florida</a:t>
            </a:r>
            <a:endParaRPr lang="en-US"/>
          </a:p>
        </p:txBody>
      </p:sp>
      <p:sp>
        <p:nvSpPr>
          <p:cNvPr id="4" name="Slide Number Placeholder 3"/>
          <p:cNvSpPr>
            <a:spLocks noGrp="1"/>
          </p:cNvSpPr>
          <p:nvPr>
            <p:ph type="sldNum" sz="quarter" idx="12"/>
          </p:nvPr>
        </p:nvSpPr>
        <p:spPr/>
        <p:txBody>
          <a:bodyPr/>
          <a:lstStyle/>
          <a:p>
            <a:fld id="{63ED14A3-98B4-45A8-96B0-400A951360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77754-A807-4035-ACF8-D8D7C58B2979}"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AFC Leadership Conference - Tallahassee, Florida</a:t>
            </a:r>
            <a:endParaRPr lang="en-US"/>
          </a:p>
        </p:txBody>
      </p:sp>
      <p:sp>
        <p:nvSpPr>
          <p:cNvPr id="7" name="Slide Number Placeholder 6"/>
          <p:cNvSpPr>
            <a:spLocks noGrp="1"/>
          </p:cNvSpPr>
          <p:nvPr>
            <p:ph type="sldNum" sz="quarter" idx="12"/>
          </p:nvPr>
        </p:nvSpPr>
        <p:spPr/>
        <p:txBody>
          <a:bodyPr/>
          <a:lstStyle/>
          <a:p>
            <a:fld id="{63ED14A3-98B4-45A8-96B0-400A9513604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86B5862-D85C-4FED-B00D-22052AC6D836}" type="datetime1">
              <a:rPr lang="en-US" smtClean="0"/>
              <a:t>2/12/2014</a:t>
            </a:fld>
            <a:endParaRPr lang="en-US"/>
          </a:p>
        </p:txBody>
      </p:sp>
      <p:sp>
        <p:nvSpPr>
          <p:cNvPr id="9" name="Slide Number Placeholder 8"/>
          <p:cNvSpPr>
            <a:spLocks noGrp="1"/>
          </p:cNvSpPr>
          <p:nvPr>
            <p:ph type="sldNum" sz="quarter" idx="11"/>
          </p:nvPr>
        </p:nvSpPr>
        <p:spPr/>
        <p:txBody>
          <a:bodyPr/>
          <a:lstStyle/>
          <a:p>
            <a:fld id="{63ED14A3-98B4-45A8-96B0-400A9513604D}" type="slidenum">
              <a:rPr lang="en-US" smtClean="0"/>
              <a:t>‹#›</a:t>
            </a:fld>
            <a:endParaRPr lang="en-US"/>
          </a:p>
        </p:txBody>
      </p:sp>
      <p:sp>
        <p:nvSpPr>
          <p:cNvPr id="10" name="Footer Placeholder 9"/>
          <p:cNvSpPr>
            <a:spLocks noGrp="1"/>
          </p:cNvSpPr>
          <p:nvPr>
            <p:ph type="ftr" sz="quarter" idx="12"/>
          </p:nvPr>
        </p:nvSpPr>
        <p:spPr/>
        <p:txBody>
          <a:bodyPr/>
          <a:lstStyle/>
          <a:p>
            <a:r>
              <a:rPr lang="en-US" smtClean="0"/>
              <a:t>AFC Leadership Conference - Tallahassee, Florida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3ED14A3-98B4-45A8-96B0-400A9513604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AFC Leadership Conference - Tallahassee, Florida</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2801D1-921F-4A8B-BA14-04A540CE0820}" type="datetime1">
              <a:rPr lang="en-US" smtClean="0"/>
              <a:t>2/12/2014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cid:image001.jpg@01CF176D.E596727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676400"/>
          </a:xfrm>
        </p:spPr>
        <p:txBody>
          <a:bodyPr>
            <a:normAutofit fontScale="90000"/>
          </a:bodyPr>
          <a:lstStyle/>
          <a:p>
            <a:r>
              <a:rPr lang="en-US" dirty="0" smtClean="0"/>
              <a:t>The Association of Florida Colleges</a:t>
            </a:r>
            <a:br>
              <a:rPr lang="en-US" dirty="0" smtClean="0"/>
            </a:br>
            <a:r>
              <a:rPr lang="en-US" sz="4000" dirty="0" smtClean="0"/>
              <a:t>Leadership Development Conference</a:t>
            </a:r>
            <a:endParaRPr lang="en-US" sz="4000" dirty="0"/>
          </a:p>
        </p:txBody>
      </p:sp>
      <p:sp>
        <p:nvSpPr>
          <p:cNvPr id="3" name="Subtitle 2"/>
          <p:cNvSpPr>
            <a:spLocks noGrp="1"/>
          </p:cNvSpPr>
          <p:nvPr>
            <p:ph type="subTitle" idx="1"/>
          </p:nvPr>
        </p:nvSpPr>
        <p:spPr>
          <a:xfrm>
            <a:off x="1371600" y="2895600"/>
            <a:ext cx="6400800" cy="3657599"/>
          </a:xfrm>
        </p:spPr>
        <p:txBody>
          <a:bodyPr>
            <a:normAutofit/>
          </a:bodyPr>
          <a:lstStyle/>
          <a:p>
            <a:r>
              <a:rPr lang="en-US" sz="2800" dirty="0" smtClean="0">
                <a:solidFill>
                  <a:schemeClr val="tx2">
                    <a:lumMod val="75000"/>
                  </a:schemeClr>
                </a:solidFill>
                <a:latin typeface="Times New Roman" pitchFamily="18" charset="0"/>
                <a:cs typeface="Times New Roman" pitchFamily="18" charset="0"/>
              </a:rPr>
              <a:t>Commissions 101</a:t>
            </a:r>
          </a:p>
          <a:p>
            <a:r>
              <a:rPr lang="en-US" sz="2800" dirty="0" smtClean="0">
                <a:solidFill>
                  <a:schemeClr val="tx2">
                    <a:lumMod val="75000"/>
                  </a:schemeClr>
                </a:solidFill>
                <a:latin typeface="Times New Roman" pitchFamily="18" charset="0"/>
                <a:cs typeface="Times New Roman" pitchFamily="18" charset="0"/>
              </a:rPr>
              <a:t>Presented by Wanda Curtiss</a:t>
            </a:r>
          </a:p>
          <a:p>
            <a:r>
              <a:rPr lang="en-US" sz="2800" dirty="0" smtClean="0">
                <a:solidFill>
                  <a:schemeClr val="tx2">
                    <a:lumMod val="75000"/>
                  </a:schemeClr>
                </a:solidFill>
                <a:latin typeface="Times New Roman" pitchFamily="18" charset="0"/>
                <a:cs typeface="Times New Roman" pitchFamily="18" charset="0"/>
              </a:rPr>
              <a:t>VP for Commissions</a:t>
            </a:r>
          </a:p>
          <a:p>
            <a:r>
              <a:rPr lang="en-US" sz="3200" dirty="0" smtClean="0">
                <a:latin typeface="Times New Roman" pitchFamily="18" charset="0"/>
                <a:cs typeface="Times New Roman" pitchFamily="18" charset="0"/>
              </a:rPr>
              <a:t>January 30, 2014</a:t>
            </a:r>
            <a:endParaRPr lang="en-US" sz="3200" dirty="0">
              <a:latin typeface="Times New Roman" pitchFamily="18" charset="0"/>
              <a:cs typeface="Times New Roman" pitchFamily="18" charset="0"/>
            </a:endParaRPr>
          </a:p>
          <a:p>
            <a:endParaRPr lang="en-US" dirty="0" smtClean="0"/>
          </a:p>
        </p:txBody>
      </p:sp>
      <p:sp>
        <p:nvSpPr>
          <p:cNvPr id="5" name="Footer Placeholder 4"/>
          <p:cNvSpPr>
            <a:spLocks noGrp="1"/>
          </p:cNvSpPr>
          <p:nvPr>
            <p:ph type="ftr" sz="quarter" idx="11"/>
          </p:nvPr>
        </p:nvSpPr>
        <p:spPr/>
        <p:txBody>
          <a:bodyPr/>
          <a:lstStyle/>
          <a:p>
            <a:r>
              <a:rPr lang="en-US" smtClean="0"/>
              <a:t>AFC Leadership Conference - Tallahassee, Florida</a:t>
            </a:r>
            <a:endParaRPr lang="en-US"/>
          </a:p>
        </p:txBody>
      </p:sp>
      <p:pic>
        <p:nvPicPr>
          <p:cNvPr id="4" name="Picture 3" descr="President's Logo"/>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705601" y="5208494"/>
            <a:ext cx="1371600" cy="1192306"/>
          </a:xfrm>
          <a:prstGeom prst="rect">
            <a:avLst/>
          </a:prstGeom>
          <a:noFill/>
          <a:ln>
            <a:noFill/>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208494"/>
            <a:ext cx="1230867" cy="1386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 Commission</a:t>
            </a:r>
            <a:endParaRPr lang="en-US" dirty="0"/>
          </a:p>
        </p:txBody>
      </p:sp>
      <p:sp>
        <p:nvSpPr>
          <p:cNvPr id="3" name="Content Placeholder 2"/>
          <p:cNvSpPr>
            <a:spLocks noGrp="1"/>
          </p:cNvSpPr>
          <p:nvPr>
            <p:ph idx="1"/>
          </p:nvPr>
        </p:nvSpPr>
        <p:spPr/>
        <p:txBody>
          <a:bodyPr>
            <a:normAutofit/>
          </a:bodyPr>
          <a:lstStyle/>
          <a:p>
            <a:r>
              <a:rPr lang="en-US" sz="3200" dirty="0" smtClean="0"/>
              <a:t>Provide professional development for members</a:t>
            </a:r>
          </a:p>
          <a:p>
            <a:r>
              <a:rPr lang="en-US" sz="3200" dirty="0" smtClean="0"/>
              <a:t>Serve as an information and advocacy resource for AFC</a:t>
            </a:r>
          </a:p>
          <a:p>
            <a:r>
              <a:rPr lang="en-US" sz="3200" dirty="0" smtClean="0"/>
              <a:t>Provide leadership experience for commission members</a:t>
            </a:r>
          </a:p>
          <a:p>
            <a:r>
              <a:rPr lang="en-US" sz="3200" dirty="0" smtClean="0"/>
              <a:t>Provide Networking Opportunities for all</a:t>
            </a:r>
            <a:endParaRPr lang="en-US" sz="3200" dirty="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Chair</a:t>
            </a:r>
            <a:endParaRPr lang="en-US" dirty="0"/>
          </a:p>
        </p:txBody>
      </p:sp>
      <p:sp>
        <p:nvSpPr>
          <p:cNvPr id="3" name="Content Placeholder 2"/>
          <p:cNvSpPr>
            <a:spLocks noGrp="1"/>
          </p:cNvSpPr>
          <p:nvPr>
            <p:ph idx="1"/>
          </p:nvPr>
        </p:nvSpPr>
        <p:spPr/>
        <p:txBody>
          <a:bodyPr>
            <a:normAutofit/>
          </a:bodyPr>
          <a:lstStyle/>
          <a:p>
            <a:r>
              <a:rPr lang="en-US" sz="3200" dirty="0" smtClean="0"/>
              <a:t>Direct overall operations</a:t>
            </a:r>
          </a:p>
          <a:p>
            <a:r>
              <a:rPr lang="en-US" sz="3200" dirty="0" smtClean="0"/>
              <a:t>Serve on the Board of Directors (BOD)</a:t>
            </a:r>
          </a:p>
          <a:p>
            <a:r>
              <a:rPr lang="en-US" sz="3200" dirty="0" smtClean="0"/>
              <a:t>Plan/Coordinate Commission Events</a:t>
            </a:r>
          </a:p>
          <a:p>
            <a:r>
              <a:rPr lang="en-US" sz="3200" dirty="0" smtClean="0"/>
              <a:t>Promote your commission</a:t>
            </a:r>
          </a:p>
          <a:p>
            <a:r>
              <a:rPr lang="en-US" sz="3200" dirty="0" smtClean="0"/>
              <a:t>Ensure Commission has a written mission, objectives, bylaws, accurate financial records, web site</a:t>
            </a:r>
          </a:p>
          <a:p>
            <a:r>
              <a:rPr lang="en-US" sz="3200" dirty="0" smtClean="0"/>
              <a:t>Submit a year-end report</a:t>
            </a:r>
            <a:endParaRPr lang="en-US" sz="3200" dirty="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Commissions Requirements</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sz="3200" dirty="0" smtClean="0"/>
              <a:t>Must fill all commission positions</a:t>
            </a:r>
          </a:p>
          <a:p>
            <a:r>
              <a:rPr lang="en-US" sz="3200" dirty="0" smtClean="0"/>
              <a:t>Must have at least one Commission Board meeting in addition to that held at Convention</a:t>
            </a:r>
          </a:p>
          <a:p>
            <a:r>
              <a:rPr lang="en-US" sz="3200" dirty="0" smtClean="0"/>
              <a:t>Must </a:t>
            </a:r>
            <a:r>
              <a:rPr lang="en-US" sz="3200" dirty="0"/>
              <a:t>l</a:t>
            </a:r>
            <a:r>
              <a:rPr lang="en-US" sz="3200" dirty="0" smtClean="0"/>
              <a:t>ist at least one professional development conference in addition to a session at Convention </a:t>
            </a:r>
          </a:p>
          <a:p>
            <a:r>
              <a:rPr lang="en-US" sz="3200" dirty="0" smtClean="0"/>
              <a:t>Must award an Exemplary Practice – This is your session at Convention </a:t>
            </a:r>
          </a:p>
          <a:p>
            <a:endParaRPr lang="en-US" dirty="0" smtClean="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Commissions Requirements</a:t>
            </a:r>
            <a:endParaRPr lang="en-US" dirty="0"/>
          </a:p>
        </p:txBody>
      </p:sp>
      <p:sp>
        <p:nvSpPr>
          <p:cNvPr id="3" name="Content Placeholder 2"/>
          <p:cNvSpPr>
            <a:spLocks noGrp="1"/>
          </p:cNvSpPr>
          <p:nvPr>
            <p:ph idx="1"/>
          </p:nvPr>
        </p:nvSpPr>
        <p:spPr/>
        <p:txBody>
          <a:bodyPr>
            <a:noAutofit/>
          </a:bodyPr>
          <a:lstStyle/>
          <a:p>
            <a:r>
              <a:rPr lang="en-US" sz="3200" dirty="0" smtClean="0"/>
              <a:t>Must maintain presence on AFC website</a:t>
            </a:r>
          </a:p>
          <a:p>
            <a:r>
              <a:rPr lang="en-US" sz="3200" dirty="0" smtClean="0"/>
              <a:t>Must communicate with all Commission members</a:t>
            </a:r>
          </a:p>
          <a:p>
            <a:r>
              <a:rPr lang="en-US" sz="3200" b="1" dirty="0" smtClean="0"/>
              <a:t>Must comply with </a:t>
            </a:r>
            <a:r>
              <a:rPr lang="en-US" sz="3200" b="1" dirty="0"/>
              <a:t>S</a:t>
            </a:r>
            <a:r>
              <a:rPr lang="en-US" sz="3200" b="1" dirty="0" smtClean="0"/>
              <a:t>tanding Rule IV - Commissions</a:t>
            </a:r>
          </a:p>
          <a:p>
            <a:endParaRPr lang="en-US" sz="3200" dirty="0"/>
          </a:p>
          <a:p>
            <a:pPr>
              <a:buNone/>
            </a:pPr>
            <a:r>
              <a:rPr lang="en-US" sz="2000" dirty="0" smtClean="0"/>
              <a:t>Failure to do so for two years will place the Commission on provisional status.  After three years on provisional status, the Commission will be decommissioned.</a:t>
            </a:r>
            <a:endParaRPr lang="en-US" sz="2000" dirty="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Communication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Work with Commission Board Members</a:t>
            </a:r>
          </a:p>
          <a:p>
            <a:pPr>
              <a:buFontTx/>
              <a:buChar char="-"/>
            </a:pPr>
            <a:r>
              <a:rPr lang="en-US" sz="3200" dirty="0" smtClean="0"/>
              <a:t>Conference Calls/Telephone Bridge Calls/Skype</a:t>
            </a:r>
          </a:p>
          <a:p>
            <a:pPr>
              <a:buFontTx/>
              <a:buChar char="-"/>
            </a:pPr>
            <a:r>
              <a:rPr lang="en-US" sz="3200" dirty="0" smtClean="0"/>
              <a:t>Telecomm</a:t>
            </a:r>
          </a:p>
          <a:p>
            <a:pPr>
              <a:buFontTx/>
              <a:buChar char="-"/>
            </a:pPr>
            <a:r>
              <a:rPr lang="en-US" sz="3200" dirty="0" err="1" smtClean="0"/>
              <a:t>Elluminate</a:t>
            </a:r>
            <a:endParaRPr lang="en-US" sz="3200" dirty="0" smtClean="0"/>
          </a:p>
          <a:p>
            <a:pPr>
              <a:buFontTx/>
              <a:buChar char="-"/>
            </a:pPr>
            <a:r>
              <a:rPr lang="en-US" sz="3200" dirty="0" smtClean="0"/>
              <a:t>Have a written Agenda – to stay on task</a:t>
            </a:r>
          </a:p>
          <a:p>
            <a:pPr>
              <a:buFontTx/>
              <a:buChar char="-"/>
            </a:pPr>
            <a:r>
              <a:rPr lang="en-US" sz="3200" dirty="0" smtClean="0"/>
              <a:t>Keep Minutes </a:t>
            </a:r>
          </a:p>
          <a:p>
            <a:pPr>
              <a:buFontTx/>
              <a:buChar char="-"/>
            </a:pPr>
            <a:r>
              <a:rPr lang="en-US" sz="3200" dirty="0" smtClean="0"/>
              <a:t>AFC Circles</a:t>
            </a:r>
          </a:p>
          <a:p>
            <a:pPr>
              <a:buFontTx/>
              <a:buChar char="-"/>
            </a:pPr>
            <a:r>
              <a:rPr lang="en-US" sz="3200" dirty="0"/>
              <a:t>Network, Network, Network</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3" name="Content Placeholder 2"/>
          <p:cNvSpPr>
            <a:spLocks noGrp="1"/>
          </p:cNvSpPr>
          <p:nvPr>
            <p:ph idx="1"/>
          </p:nvPr>
        </p:nvSpPr>
        <p:spPr/>
        <p:txBody>
          <a:bodyPr>
            <a:normAutofit/>
          </a:bodyPr>
          <a:lstStyle/>
          <a:p>
            <a:r>
              <a:rPr lang="en-US" sz="2400" dirty="0" smtClean="0"/>
              <a:t>Review Commission Planning Notes – Convention/Email</a:t>
            </a:r>
          </a:p>
          <a:p>
            <a:r>
              <a:rPr lang="en-US" sz="2400" dirty="0" smtClean="0"/>
              <a:t>Joint Commission Conference</a:t>
            </a:r>
          </a:p>
          <a:p>
            <a:r>
              <a:rPr lang="en-US" sz="2400" dirty="0" smtClean="0"/>
              <a:t>Stand Alone Conference</a:t>
            </a:r>
          </a:p>
          <a:p>
            <a:r>
              <a:rPr lang="en-US" sz="2400" dirty="0" smtClean="0"/>
              <a:t>Region/Commission Conference</a:t>
            </a:r>
          </a:p>
          <a:p>
            <a:r>
              <a:rPr lang="en-US" sz="2400" dirty="0" smtClean="0"/>
              <a:t>Telephone Conference Call - </a:t>
            </a:r>
            <a:r>
              <a:rPr lang="en-US" sz="2400" dirty="0"/>
              <a:t>February 19, 2014 @ 2:00 p.m</a:t>
            </a:r>
            <a:r>
              <a:rPr lang="en-US" sz="2400" dirty="0" smtClean="0"/>
              <a:t>.</a:t>
            </a:r>
          </a:p>
          <a:p>
            <a:r>
              <a:rPr lang="en-US" sz="2400" dirty="0" smtClean="0"/>
              <a:t>Seek Mentoring from Previous Chair</a:t>
            </a:r>
          </a:p>
          <a:p>
            <a:r>
              <a:rPr lang="en-US" sz="2400" dirty="0" smtClean="0"/>
              <a:t>Call, text or email me anytime – 786-344-0253</a:t>
            </a:r>
          </a:p>
          <a:p>
            <a:r>
              <a:rPr lang="en-US" sz="2400" dirty="0" smtClean="0"/>
              <a:t>Enjoy your Leadership Experience!!!</a:t>
            </a:r>
          </a:p>
          <a:p>
            <a:endParaRPr lang="en-US" sz="2400" dirty="0"/>
          </a:p>
          <a:p>
            <a:pPr marL="114300" indent="0" algn="ctr">
              <a:buNone/>
            </a:pPr>
            <a:r>
              <a:rPr lang="en-US" sz="2400" dirty="0" smtClean="0"/>
              <a:t>THANK YOU</a:t>
            </a:r>
            <a:endParaRPr lang="en-US" sz="2400" dirty="0"/>
          </a:p>
        </p:txBody>
      </p:sp>
      <p:sp>
        <p:nvSpPr>
          <p:cNvPr id="4" name="Footer Placeholder 3"/>
          <p:cNvSpPr>
            <a:spLocks noGrp="1"/>
          </p:cNvSpPr>
          <p:nvPr>
            <p:ph type="ftr" sz="quarter" idx="11"/>
          </p:nvPr>
        </p:nvSpPr>
        <p:spPr/>
        <p:txBody>
          <a:bodyPr/>
          <a:lstStyle/>
          <a:p>
            <a:r>
              <a:rPr lang="en-US" smtClean="0"/>
              <a:t>AFC Leadership Conference - Tallahassee, Florida</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415</Words>
  <Application>Microsoft Office PowerPoint</Application>
  <PresentationFormat>On-screen Show (4:3)</PresentationFormat>
  <Paragraphs>64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The Association of Florida Colleges Leadership Development Conference</vt:lpstr>
      <vt:lpstr>Purpose of a Commission</vt:lpstr>
      <vt:lpstr>Role of Chair</vt:lpstr>
      <vt:lpstr>Commissions Requirements</vt:lpstr>
      <vt:lpstr>Commissions Requirements</vt:lpstr>
      <vt:lpstr>It’s All About Communication</vt:lpstr>
      <vt:lpstr>Questions/Comments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Association of Florida Colleges’ Miami Dade College Chapter</dc:title>
  <dc:creator>Ms Daisy</dc:creator>
  <cp:lastModifiedBy>Adrienne Bryant</cp:lastModifiedBy>
  <cp:revision>17</cp:revision>
  <cp:lastPrinted>2014-01-28T16:22:10Z</cp:lastPrinted>
  <dcterms:created xsi:type="dcterms:W3CDTF">2013-01-17T00:39:43Z</dcterms:created>
  <dcterms:modified xsi:type="dcterms:W3CDTF">2014-02-12T15:51:04Z</dcterms:modified>
</cp:coreProperties>
</file>