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handoutMasterIdLst>
    <p:handoutMasterId r:id="rId12"/>
  </p:handoutMasterIdLst>
  <p:sldIdLst>
    <p:sldId id="256" r:id="rId2"/>
    <p:sldId id="265" r:id="rId3"/>
    <p:sldId id="258" r:id="rId4"/>
    <p:sldId id="257" r:id="rId5"/>
    <p:sldId id="259" r:id="rId6"/>
    <p:sldId id="264" r:id="rId7"/>
    <p:sldId id="260" r:id="rId8"/>
    <p:sldId id="261" r:id="rId9"/>
    <p:sldId id="263" r:id="rId10"/>
    <p:sldId id="262"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7" d="100"/>
          <a:sy n="77" d="100"/>
        </p:scale>
        <p:origin x="684" y="13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urtiss, Wanda" userId="S::wcurtiss@mdc.edu::369bb385-5603-4f2d-bbe5-a64c7ed02280" providerId="AD" clId="Web-{32D5EB4E-3194-4441-A019-D949404AF6B8}"/>
    <pc:docChg chg="addSld modSld sldOrd">
      <pc:chgData name="Curtiss, Wanda" userId="S::wcurtiss@mdc.edu::369bb385-5603-4f2d-bbe5-a64c7ed02280" providerId="AD" clId="Web-{32D5EB4E-3194-4441-A019-D949404AF6B8}" dt="2019-01-28T14:42:58.983" v="317" actId="20577"/>
      <pc:docMkLst>
        <pc:docMk/>
      </pc:docMkLst>
      <pc:sldChg chg="modSp">
        <pc:chgData name="Curtiss, Wanda" userId="S::wcurtiss@mdc.edu::369bb385-5603-4f2d-bbe5-a64c7ed02280" providerId="AD" clId="Web-{32D5EB4E-3194-4441-A019-D949404AF6B8}" dt="2019-01-28T14:42:57.140" v="315" actId="20577"/>
        <pc:sldMkLst>
          <pc:docMk/>
          <pc:sldMk cId="1599535863" sldId="257"/>
        </pc:sldMkLst>
        <pc:spChg chg="mod">
          <ac:chgData name="Curtiss, Wanda" userId="S::wcurtiss@mdc.edu::369bb385-5603-4f2d-bbe5-a64c7ed02280" providerId="AD" clId="Web-{32D5EB4E-3194-4441-A019-D949404AF6B8}" dt="2019-01-28T14:42:57.140" v="315" actId="20577"/>
          <ac:spMkLst>
            <pc:docMk/>
            <pc:sldMk cId="1599535863" sldId="257"/>
            <ac:spMk id="10" creationId="{00000000-0000-0000-0000-000000000000}"/>
          </ac:spMkLst>
        </pc:spChg>
      </pc:sldChg>
      <pc:sldChg chg="modSp">
        <pc:chgData name="Curtiss, Wanda" userId="S::wcurtiss@mdc.edu::369bb385-5603-4f2d-bbe5-a64c7ed02280" providerId="AD" clId="Web-{32D5EB4E-3194-4441-A019-D949404AF6B8}" dt="2019-01-28T14:33:51.653" v="178" actId="20577"/>
        <pc:sldMkLst>
          <pc:docMk/>
          <pc:sldMk cId="3244854542" sldId="258"/>
        </pc:sldMkLst>
        <pc:spChg chg="mod">
          <ac:chgData name="Curtiss, Wanda" userId="S::wcurtiss@mdc.edu::369bb385-5603-4f2d-bbe5-a64c7ed02280" providerId="AD" clId="Web-{32D5EB4E-3194-4441-A019-D949404AF6B8}" dt="2019-01-28T14:33:51.653" v="178" actId="20577"/>
          <ac:spMkLst>
            <pc:docMk/>
            <pc:sldMk cId="3244854542" sldId="258"/>
            <ac:spMk id="2" creationId="{00000000-0000-0000-0000-000000000000}"/>
          </ac:spMkLst>
        </pc:spChg>
      </pc:sldChg>
      <pc:sldChg chg="ord">
        <pc:chgData name="Curtiss, Wanda" userId="S::wcurtiss@mdc.edu::369bb385-5603-4f2d-bbe5-a64c7ed02280" providerId="AD" clId="Web-{32D5EB4E-3194-4441-A019-D949404AF6B8}" dt="2019-01-28T14:23:25.430" v="13"/>
        <pc:sldMkLst>
          <pc:docMk/>
          <pc:sldMk cId="875410945" sldId="259"/>
        </pc:sldMkLst>
      </pc:sldChg>
      <pc:sldChg chg="modSp">
        <pc:chgData name="Curtiss, Wanda" userId="S::wcurtiss@mdc.edu::369bb385-5603-4f2d-bbe5-a64c7ed02280" providerId="AD" clId="Web-{32D5EB4E-3194-4441-A019-D949404AF6B8}" dt="2019-01-28T14:34:57.374" v="193" actId="1076"/>
        <pc:sldMkLst>
          <pc:docMk/>
          <pc:sldMk cId="4174929686" sldId="260"/>
        </pc:sldMkLst>
        <pc:spChg chg="mod">
          <ac:chgData name="Curtiss, Wanda" userId="S::wcurtiss@mdc.edu::369bb385-5603-4f2d-bbe5-a64c7ed02280" providerId="AD" clId="Web-{32D5EB4E-3194-4441-A019-D949404AF6B8}" dt="2019-01-28T14:34:40.124" v="186" actId="20577"/>
          <ac:spMkLst>
            <pc:docMk/>
            <pc:sldMk cId="4174929686" sldId="260"/>
            <ac:spMk id="3" creationId="{00000000-0000-0000-0000-000000000000}"/>
          </ac:spMkLst>
        </pc:spChg>
        <pc:spChg chg="mod">
          <ac:chgData name="Curtiss, Wanda" userId="S::wcurtiss@mdc.edu::369bb385-5603-4f2d-bbe5-a64c7ed02280" providerId="AD" clId="Web-{32D5EB4E-3194-4441-A019-D949404AF6B8}" dt="2019-01-28T14:34:47.686" v="189" actId="20577"/>
          <ac:spMkLst>
            <pc:docMk/>
            <pc:sldMk cId="4174929686" sldId="260"/>
            <ac:spMk id="4" creationId="{00000000-0000-0000-0000-000000000000}"/>
          </ac:spMkLst>
        </pc:spChg>
        <pc:picChg chg="mod">
          <ac:chgData name="Curtiss, Wanda" userId="S::wcurtiss@mdc.edu::369bb385-5603-4f2d-bbe5-a64c7ed02280" providerId="AD" clId="Web-{32D5EB4E-3194-4441-A019-D949404AF6B8}" dt="2019-01-28T14:34:57.374" v="193" actId="1076"/>
          <ac:picMkLst>
            <pc:docMk/>
            <pc:sldMk cId="4174929686" sldId="260"/>
            <ac:picMk id="6" creationId="{00000000-0000-0000-0000-000000000000}"/>
          </ac:picMkLst>
        </pc:picChg>
      </pc:sldChg>
      <pc:sldChg chg="modSp ord">
        <pc:chgData name="Curtiss, Wanda" userId="S::wcurtiss@mdc.edu::369bb385-5603-4f2d-bbe5-a64c7ed02280" providerId="AD" clId="Web-{32D5EB4E-3194-4441-A019-D949404AF6B8}" dt="2019-01-28T14:34:28.654" v="182" actId="20577"/>
        <pc:sldMkLst>
          <pc:docMk/>
          <pc:sldMk cId="3312129668" sldId="264"/>
        </pc:sldMkLst>
        <pc:spChg chg="mod">
          <ac:chgData name="Curtiss, Wanda" userId="S::wcurtiss@mdc.edu::369bb385-5603-4f2d-bbe5-a64c7ed02280" providerId="AD" clId="Web-{32D5EB4E-3194-4441-A019-D949404AF6B8}" dt="2019-01-28T14:34:28.654" v="182" actId="20577"/>
          <ac:spMkLst>
            <pc:docMk/>
            <pc:sldMk cId="3312129668" sldId="264"/>
            <ac:spMk id="2" creationId="{00000000-0000-0000-0000-000000000000}"/>
          </ac:spMkLst>
        </pc:spChg>
      </pc:sldChg>
      <pc:sldChg chg="modSp new ord">
        <pc:chgData name="Curtiss, Wanda" userId="S::wcurtiss@mdc.edu::369bb385-5603-4f2d-bbe5-a64c7ed02280" providerId="AD" clId="Web-{32D5EB4E-3194-4441-A019-D949404AF6B8}" dt="2019-01-28T14:20:25.705" v="9" actId="20577"/>
        <pc:sldMkLst>
          <pc:docMk/>
          <pc:sldMk cId="3400694115" sldId="265"/>
        </pc:sldMkLst>
        <pc:spChg chg="mod">
          <ac:chgData name="Curtiss, Wanda" userId="S::wcurtiss@mdc.edu::369bb385-5603-4f2d-bbe5-a64c7ed02280" providerId="AD" clId="Web-{32D5EB4E-3194-4441-A019-D949404AF6B8}" dt="2019-01-28T14:20:19.005" v="6" actId="20577"/>
          <ac:spMkLst>
            <pc:docMk/>
            <pc:sldMk cId="3400694115" sldId="265"/>
            <ac:spMk id="2" creationId="{8A338A59-A8CF-42FA-8175-EE3FD8F9D32F}"/>
          </ac:spMkLst>
        </pc:spChg>
        <pc:spChg chg="mod">
          <ac:chgData name="Curtiss, Wanda" userId="S::wcurtiss@mdc.edu::369bb385-5603-4f2d-bbe5-a64c7ed02280" providerId="AD" clId="Web-{32D5EB4E-3194-4441-A019-D949404AF6B8}" dt="2019-01-28T14:20:25.705" v="9" actId="20577"/>
          <ac:spMkLst>
            <pc:docMk/>
            <pc:sldMk cId="3400694115" sldId="265"/>
            <ac:spMk id="3" creationId="{5A627D0D-4E33-4FC7-8410-5B99FAAFB95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36964CB-4079-4FA5-8557-1A0D58F2BDCE}" type="datetimeFigureOut">
              <a:rPr lang="en-US" smtClean="0"/>
              <a:t>2/4/2019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5CE0DD50-7AF8-4510-8BCF-7560157B2CFE}" type="slidenum">
              <a:rPr lang="en-US" smtClean="0"/>
              <a:t>‹#›</a:t>
            </a:fld>
            <a:endParaRPr lang="en-US"/>
          </a:p>
        </p:txBody>
      </p:sp>
    </p:spTree>
    <p:extLst>
      <p:ext uri="{BB962C8B-B14F-4D97-AF65-F5344CB8AC3E}">
        <p14:creationId xmlns:p14="http://schemas.microsoft.com/office/powerpoint/2010/main" val="30742412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446B0BAF-72FA-44D2-8801-A6AFC1169133}" type="datetimeFigureOut">
              <a:rPr lang="en-US" smtClean="0"/>
              <a:t>2/4/2019</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A7C21C26-74AA-4F47-8610-C52E23B950F4}"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46468008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6B0BAF-72FA-44D2-8801-A6AFC1169133}"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21C26-74AA-4F47-8610-C52E23B950F4}" type="slidenum">
              <a:rPr lang="en-US" smtClean="0"/>
              <a:t>‹#›</a:t>
            </a:fld>
            <a:endParaRPr lang="en-US"/>
          </a:p>
        </p:txBody>
      </p:sp>
    </p:spTree>
    <p:extLst>
      <p:ext uri="{BB962C8B-B14F-4D97-AF65-F5344CB8AC3E}">
        <p14:creationId xmlns:p14="http://schemas.microsoft.com/office/powerpoint/2010/main" val="64690116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6B0BAF-72FA-44D2-8801-A6AFC1169133}"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21C26-74AA-4F47-8610-C52E23B950F4}" type="slidenum">
              <a:rPr lang="en-US" smtClean="0"/>
              <a:t>‹#›</a:t>
            </a:fld>
            <a:endParaRPr lang="en-US"/>
          </a:p>
        </p:txBody>
      </p:sp>
    </p:spTree>
    <p:extLst>
      <p:ext uri="{BB962C8B-B14F-4D97-AF65-F5344CB8AC3E}">
        <p14:creationId xmlns:p14="http://schemas.microsoft.com/office/powerpoint/2010/main" val="196999618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6B0BAF-72FA-44D2-8801-A6AFC1169133}"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21C26-74AA-4F47-8610-C52E23B950F4}" type="slidenum">
              <a:rPr lang="en-US" smtClean="0"/>
              <a:t>‹#›</a:t>
            </a:fld>
            <a:endParaRPr lang="en-US"/>
          </a:p>
        </p:txBody>
      </p:sp>
    </p:spTree>
    <p:extLst>
      <p:ext uri="{BB962C8B-B14F-4D97-AF65-F5344CB8AC3E}">
        <p14:creationId xmlns:p14="http://schemas.microsoft.com/office/powerpoint/2010/main" val="217792839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446B0BAF-72FA-44D2-8801-A6AFC1169133}" type="datetimeFigureOut">
              <a:rPr lang="en-US" smtClean="0"/>
              <a:t>2/4/2019</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A7C21C26-74AA-4F47-8610-C52E23B950F4}"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06355274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6B0BAF-72FA-44D2-8801-A6AFC1169133}"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21C26-74AA-4F47-8610-C52E23B950F4}" type="slidenum">
              <a:rPr lang="en-US" smtClean="0"/>
              <a:t>‹#›</a:t>
            </a:fld>
            <a:endParaRPr lang="en-US"/>
          </a:p>
        </p:txBody>
      </p:sp>
    </p:spTree>
    <p:extLst>
      <p:ext uri="{BB962C8B-B14F-4D97-AF65-F5344CB8AC3E}">
        <p14:creationId xmlns:p14="http://schemas.microsoft.com/office/powerpoint/2010/main" val="50572496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6B0BAF-72FA-44D2-8801-A6AFC1169133}" type="datetimeFigureOut">
              <a:rPr lang="en-US" smtClean="0"/>
              <a:t>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C21C26-74AA-4F47-8610-C52E23B950F4}" type="slidenum">
              <a:rPr lang="en-US" smtClean="0"/>
              <a:t>‹#›</a:t>
            </a:fld>
            <a:endParaRPr lang="en-US"/>
          </a:p>
        </p:txBody>
      </p:sp>
    </p:spTree>
    <p:extLst>
      <p:ext uri="{BB962C8B-B14F-4D97-AF65-F5344CB8AC3E}">
        <p14:creationId xmlns:p14="http://schemas.microsoft.com/office/powerpoint/2010/main" val="374396369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6B0BAF-72FA-44D2-8801-A6AFC1169133}"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C21C26-74AA-4F47-8610-C52E23B950F4}" type="slidenum">
              <a:rPr lang="en-US" smtClean="0"/>
              <a:t>‹#›</a:t>
            </a:fld>
            <a:endParaRPr lang="en-US"/>
          </a:p>
        </p:txBody>
      </p:sp>
    </p:spTree>
    <p:extLst>
      <p:ext uri="{BB962C8B-B14F-4D97-AF65-F5344CB8AC3E}">
        <p14:creationId xmlns:p14="http://schemas.microsoft.com/office/powerpoint/2010/main" val="329612368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B0BAF-72FA-44D2-8801-A6AFC1169133}" type="datetimeFigureOut">
              <a:rPr lang="en-US" smtClean="0"/>
              <a:t>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C21C26-74AA-4F47-8610-C52E23B950F4}" type="slidenum">
              <a:rPr lang="en-US" smtClean="0"/>
              <a:t>‹#›</a:t>
            </a:fld>
            <a:endParaRPr lang="en-US"/>
          </a:p>
        </p:txBody>
      </p:sp>
    </p:spTree>
    <p:extLst>
      <p:ext uri="{BB962C8B-B14F-4D97-AF65-F5344CB8AC3E}">
        <p14:creationId xmlns:p14="http://schemas.microsoft.com/office/powerpoint/2010/main" val="370030104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46B0BAF-72FA-44D2-8801-A6AFC1169133}" type="datetimeFigureOut">
              <a:rPr lang="en-US" smtClean="0"/>
              <a:t>2/4/2019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7C21C26-74AA-4F47-8610-C52E23B950F4}"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2189904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46B0BAF-72FA-44D2-8801-A6AFC1169133}" type="datetimeFigureOut">
              <a:rPr lang="en-US" smtClean="0"/>
              <a:t>2/4/2019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7C21C26-74AA-4F47-8610-C52E23B950F4}"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6089933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446B0BAF-72FA-44D2-8801-A6AFC1169133}" type="datetimeFigureOut">
              <a:rPr lang="en-US" smtClean="0"/>
              <a:t>2/4/2019</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A7C21C26-74AA-4F47-8610-C52E23B950F4}"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2805648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78326"/>
            <a:ext cx="9144000" cy="2723712"/>
          </a:xfrm>
        </p:spPr>
        <p:txBody>
          <a:bodyPr>
            <a:normAutofit fontScale="90000"/>
          </a:bodyPr>
          <a:lstStyle/>
          <a:p>
            <a:pPr lvl="0" eaLnBrk="0" fontAlgn="base" hangingPunct="0">
              <a:lnSpc>
                <a:spcPct val="100000"/>
              </a:lnSpc>
              <a:spcAft>
                <a:spcPct val="0"/>
              </a:spcAft>
            </a:pPr>
            <a:r>
              <a:rPr lang="en-US" altLang="en-US" sz="2200" b="1" dirty="0">
                <a:latin typeface="Calibri" panose="020F0502020204030204" pitchFamily="34" charset="0"/>
                <a:cs typeface="Calibri" panose="020F0502020204030204" pitchFamily="34" charset="0"/>
              </a:rPr>
              <a:t>Association of </a:t>
            </a:r>
            <a:r>
              <a:rPr lang="en-US" altLang="en-US" sz="2200" b="1" dirty="0" err="1">
                <a:latin typeface="Calibri" panose="020F0502020204030204" pitchFamily="34" charset="0"/>
                <a:cs typeface="Calibri" panose="020F0502020204030204" pitchFamily="34" charset="0"/>
              </a:rPr>
              <a:t>florida</a:t>
            </a:r>
            <a:r>
              <a:rPr lang="en-US" altLang="en-US" sz="2200" b="1" dirty="0">
                <a:latin typeface="Calibri" panose="020F0502020204030204" pitchFamily="34" charset="0"/>
                <a:cs typeface="Calibri" panose="020F0502020204030204" pitchFamily="34" charset="0"/>
              </a:rPr>
              <a:t> colleges</a:t>
            </a:r>
            <a:r>
              <a:rPr lang="en-US" altLang="en-US" sz="4000" b="1" dirty="0">
                <a:latin typeface="Calibri" panose="020F0502020204030204" pitchFamily="34" charset="0"/>
                <a:cs typeface="Calibri" panose="020F0502020204030204" pitchFamily="34" charset="0"/>
              </a:rPr>
              <a:t/>
            </a:r>
            <a:br>
              <a:rPr lang="en-US" altLang="en-US" sz="4000" b="1" dirty="0">
                <a:latin typeface="Calibri" panose="020F0502020204030204" pitchFamily="34" charset="0"/>
                <a:cs typeface="Calibri" panose="020F0502020204030204" pitchFamily="34" charset="0"/>
              </a:rPr>
            </a:br>
            <a:r>
              <a:rPr lang="en-US" altLang="en-US" sz="4000" b="1" dirty="0">
                <a:latin typeface="Calibri" panose="020F0502020204030204" pitchFamily="34" charset="0"/>
                <a:cs typeface="Calibri" panose="020F0502020204030204" pitchFamily="34" charset="0"/>
              </a:rPr>
              <a:t>Membership Development Committee </a:t>
            </a:r>
            <a:r>
              <a:rPr lang="en-US" altLang="en-US" dirty="0">
                <a:latin typeface="Calibri" panose="020F0502020204030204" pitchFamily="34" charset="0"/>
                <a:cs typeface="Calibri" panose="020F0502020204030204" pitchFamily="34" charset="0"/>
              </a:rPr>
              <a:t> </a:t>
            </a:r>
            <a:r>
              <a:rPr kumimoji="0" lang="en-US" altLang="en-US" sz="2800" b="0" i="0" u="none" strike="noStrike" cap="none" normalizeH="0" baseline="0" dirty="0">
                <a:ln>
                  <a:noFill/>
                </a:ln>
                <a:solidFill>
                  <a:schemeClr val="tx1"/>
                </a:solidFill>
                <a:effectLst/>
              </a:rPr>
              <a:t/>
            </a:r>
            <a:br>
              <a:rPr kumimoji="0" lang="en-US" altLang="en-US" sz="2800" b="0" i="0" u="none" strike="noStrike" cap="none" normalizeH="0" baseline="0" dirty="0">
                <a:ln>
                  <a:noFill/>
                </a:ln>
                <a:solidFill>
                  <a:schemeClr val="tx1"/>
                </a:solidFill>
                <a:effectLst/>
              </a:rPr>
            </a:br>
            <a:r>
              <a:rPr lang="en-US" altLang="en-US" b="1" dirty="0">
                <a:latin typeface="Calibri" panose="020F0502020204030204" pitchFamily="34" charset="0"/>
                <a:cs typeface="Calibri" panose="020F0502020204030204" pitchFamily="34" charset="0"/>
              </a:rPr>
              <a:t>Leadership Conference</a:t>
            </a:r>
            <a:br>
              <a:rPr lang="en-US" altLang="en-US" b="1" dirty="0">
                <a:latin typeface="Calibri" panose="020F0502020204030204" pitchFamily="34" charset="0"/>
                <a:cs typeface="Calibri" panose="020F0502020204030204" pitchFamily="34" charset="0"/>
              </a:rPr>
            </a:br>
            <a:r>
              <a:rPr lang="en-US" altLang="en-US" sz="3100" b="1" dirty="0">
                <a:latin typeface="Calibri" panose="020F0502020204030204" pitchFamily="34" charset="0"/>
                <a:cs typeface="Calibri" panose="020F0502020204030204" pitchFamily="34" charset="0"/>
              </a:rPr>
              <a:t>January 31, 2019</a:t>
            </a:r>
            <a:endParaRPr lang="en-US" sz="3100" dirty="0"/>
          </a:p>
        </p:txBody>
      </p:sp>
      <p:sp>
        <p:nvSpPr>
          <p:cNvPr id="3" name="Subtitle 2"/>
          <p:cNvSpPr>
            <a:spLocks noGrp="1"/>
          </p:cNvSpPr>
          <p:nvPr>
            <p:ph type="subTitle" idx="1"/>
          </p:nvPr>
        </p:nvSpPr>
        <p:spPr/>
        <p:txBody>
          <a:bodyPr>
            <a:normAutofit fontScale="92500" lnSpcReduction="10000"/>
          </a:bodyPr>
          <a:lstStyle/>
          <a:p>
            <a:r>
              <a:rPr lang="en-US" dirty="0"/>
              <a:t>Presented by:</a:t>
            </a:r>
          </a:p>
          <a:p>
            <a:r>
              <a:rPr lang="en-US" dirty="0"/>
              <a:t>Ms. Stephanie L. Campbell and Ms. Wanda Curtiss</a:t>
            </a:r>
          </a:p>
          <a:p>
            <a:r>
              <a:rPr lang="en-US" dirty="0"/>
              <a:t>2019 Membership Co-Chairs</a:t>
            </a:r>
          </a:p>
        </p:txBody>
      </p:sp>
      <p:sp>
        <p:nvSpPr>
          <p:cNvPr id="4" name="Rectangle 1"/>
          <p:cNvSpPr>
            <a:spLocks noChangeArrowheads="1"/>
          </p:cNvSpPr>
          <p:nvPr/>
        </p:nvSpPr>
        <p:spPr bwMode="auto">
          <a:xfrm>
            <a:off x="6216340" y="462828"/>
            <a:ext cx="64120" cy="4154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t>  </a:t>
            </a:r>
            <a:endParaRPr kumimoji="0" lang="en-US" altLang="en-US" sz="19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endParaRPr>
          </a:p>
        </p:txBody>
      </p:sp>
      <p:sp>
        <p:nvSpPr>
          <p:cNvPr id="5" name="AutoShape 2" descr="data:image/jpeg;base64,/9j/4AAQSkZJRgABAQEA3ADcAAD/2wBDAAMCAgMCAgMDAwMEAwMEBQgFBQQEBQoHBwYIDAoMDAsKCwsNDhIQDQ4RDgsLEBYQERMUFRUVDA8XGBYUGBIUFRT/2wBDAQMEBAUEBQkFBQkUDQsNFBQUFBQUFBQUFBQUFBQUFBQUFBQUFBQUFBQUFBQUFBQUFBQUFBQUFBQUFBQUFBQUFBT/wAARCADlAa0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9UKKKKACiiigAooooAKKKKACiiigAooooAKKKKACiiigAooooAKKKKAErGXxho0msNpK6lbnU1PzWgceao7Fl6qDkYJ4O5cfeFbPXjtXj+h/s+xeH/inH4wg1Z5FVmZbSSMZUtGUY7hwQQThQFC5GCQu09eHp0ZqbrTs0tNN32PKx1bGUZUlhaSmnJKWtrLq/P0PYaKKK5D1QooooA4zVPitoWk+LrLw5cXSQ6jdZ8uKYOjPyQu07dvzMpA3MueMZyM9iGDLkHIIyDXAeIPgvoniTx1p3ii8EpvrJ1dFjfYjlTlC4xklWJIII7AhgK7yKFLeNI40CRoAqqowAAOBiuusqCjD2Ld7a37+R5WDeNc6v1pLlv7tu1uvmfHfxa+MWrW/ja3S2gs3FoIbsm7jS78xpY45dqMyjZGq7VGwKTtLElmyPqH4c6zPr3hPT7+ZlxcQRTInmF3jV4kfY7HqQWPPUrtJycmsDxb8FdG8Xaol7dw29xJEMwfa4pHMZJDbSUkTfHnJCNnG5gCF+Ud1pel22kweVbxqgYgswUAuQAMnHsAPYADoK9PG4vC1sNSp0YWlHd9/6/DY+bybK8yweY4nEYutzU5v3V2/r8d9y7RRRXgn3IUUUUAFFFFABRRRQAUUUUAFFFFABRRRQAUUV514X0nxPH4+1K71JpDpLB/spdxgfOoC4HTC5B7MQD82A1c9So6coxUb3/AzlNxa0PRaKKK6DQKKKKACiiigAooooAKKKKACiiigAooooA8l+LXxvl+GviDSNLi0S41BtQcxiVQflYbB8igfvT+8HyZQ5GM/NkepWN2t9Y29ygws0ayAZzwQD1/GorrSbS9uIp5oQ8sR3K2SDwCOfUYZuD6n1q5xVyaaSS1OChSxEK1SdWpeLtyq23z63KOtaxb6BpF5qN24jtrWFppHIJCqBkk4BOPwrkfhf8YtF+LEN4+kpcQPasBJDdKBIAejcEjB7c5yDxxXZanp0OrafcWU6h4JkMbqyhgQfYgg/QgisLwV8N/D3w9huIdAsFsYpm3uPMZyW4B+ZiW7DjOOOOpy1ycrvuRVji3iabptey15u9+ljqKKKKzPSCiiigAooooAKK8x+PXjjWfBHhWG40S0F3cyXCrIrLI2yPBJf5CGGGCLnOPnAPXFdV4B1jUdb8K2F5qtsba+liRpYyNuHKgsu3quGJXB5G3nnNdUsPONFV3s3Y8uGYUp4yWCSfNFJ7aa+Z0lFFFcp6hWvryLT7dp5nCoCqjLAbmYgKozxkkgD1JFeaap8dPD2meJn02bxFp0FzCWgksXgmZTNn5c3QGxB03fIdpyM8V6Pq11HY6fNPMP3KAF2JACLkZY5PAHUn0Br4A1D4YeJ9P8AEx0BtHuptQ8wxx+XE3lyjON6sRjYf7xwB3xX02S5fhsf7T6xPl5V5fPft+p+dcXZ5j8m9h9Rpe05nrvp226vp6bM/QKyv4dQjZom5jYo6nhkbrgj6EH3BB6EVZxXM/DzT59J8K2NjchHubWGK3muY5A6zyJEiO+evDKV+YA/J0rp6+cqRUZNI+9w85VaUZzVmwoooqDoCiiigDivil4qfwj4cn1J5WgsbVPOuXhwZH+ZVjhXuhkY434OAGxtJDL4b4F/aLvPE3iaz0i8j/sgTuttpt5FNLP5LFhtSdGY+fuIRC/ysNzEFc7h7j8VPBw8a+GL3S3me2tLuLZNLbweZKrIwkifg5ZQykFACTv4K4Ofnn4Y/AW4tfG1nd3mt6ZqC6bOs4tdHnaeVpkO5FclQI1yvLN6Y4LAj6zLY5c8FVeJ/idN/l5b9z8s4hnnsc2w8cAv3Ltzbd9fO1trdfM+s9PmlurKCWaH7PK6BnhLBtjEDK5HXHTirNVdPgltrKCOeRJp1UCSSOPYrPjlguTgE5OMn+tWq+Udr6H6hC/Kr7nK658TPDvhzxLYaDqGoLb6pfMqwQtG5LbjtXkLgZbjkjofSuoVgygjBB6EVwXiz4O6T4u8Zab4kuZZkv7Hb5Ww8fKdycdPlbLDjqfm3L8td6qhVCgYUcAV01lQUIeybvbW/fyODCyxkqtVYlJRT9y27VuvncWlorgvGHxi0LwV4o0/Qb+RkvbzaV3AhFVm2hi2CACQw57rzgHdWVKjUrS5aauzfE4qhg4e0rzUVtd92d7RUdvOlzDHKh3JIoZTjqCOtSVltozqTuroKKKKBkckghjaRs7UBY7VJOB7CuS8I/Fbw7441S7sdHvkvJLYkSMgYL1OMFgN2cMcruHB55GetljE0bI2cMCDtODzXE+B/hD4e+H+qX17pdqkUly+4feYxjkBVLE4HzHpjqc5wAOql7D2c3UvzfZ7edzy8S8b9YpfV1H2evPe9/K3Tfe53VFY/iXxPZ+F9Pa6u2AVRu2+YifLkAsWdlVQMjJJHUDqQDV8L+ONN8WKPscnzMpkjxIkiSxqxQujxsyMAwwQDlcruA3Lnn5Xa9tDs+sU1U9k5e8dFRRXOeONZm0XSRLCAzN5pIJIJ2QSSgDHqYwD7E98VjUmqcXJm0pKKudHSV89fD3xzq11rgia3W68q3keJbOCOJkCKX2fKnKsRtwR1ZSOQK+hq5MJi4YyDnBWMqNaNZc0QooorvNwooooAKKKKACiiigAooooAKKKKACiiquoLvsLhfKa43RsPJQgM/B+UEkYJ+o+tBL0TZQh8V6Zc3kVrDcpJNLGZkRWG5kD7N4TO4pk/fA245zitjPevinVPhn43vfjtPfQWV2iyasb2LV2TdBDCJSQxYnaNij/AFZIPy7cV9nWCLHY26pB9nRUUCHAXyxjhcDjj29K6KtONO1ne587lGZ18wlWjWouHJKyv1LNFRXFxHaQSzTSLFFGpd5HYKqqBkkn0FchdfFDSrXULS1uLzTdPkmwfs+p36291tLEKwhIJ+YYIDFTzggHIrFRctke5VxFOhb2krHaUVQ0nVo9YtjKivDIrbJYJQBJE45KsMkZ5B4JBBBBIIJv1JvGSkrrYKT+dLVH+2LHZ5n2uHy/M8nfvG3zN+zZnpu3fLjrnimk2S5KO7LU0McwAkRZADkBhnmiKNLeNI40WONBhVUYAA7fSn+9YmvXEdzeWektIo+1JJPLE8ZYSwx7Q656DLSRgg9VLD3DjeT5SKko0052EvfEzqu7TtMu9YAbazW3looyoYMGldA4ORyhIyCOxqex8QRztbRXcMumXk4+S2utuSfmO0MpZGbCM21WJAGSBXxl8Svj94j8Za7K+m6ldaNpELFbaC0lMLso/idlIJJ9M4H6nsPgJ8XNR8RaxD4M8TXEur2F8G+zTztmaGVf3gPmZDdVyrZLKwXGOMfXVuHMTRwv1iVtFdrrb8j8vwvHuAxWZfUYc2r5U2lyt/nr319D6y69ayo/DWnwbfKjlgRGRkiinkSNNoAVVUNgKAB8oGDzkVLod1NdabG1wjrOrPC5eMR72RihcLk4Vtu4c5wRWjXyN3G6TP1DlhVSk0RwwpbxpHGixxooVUUABR0AA9KkooqfNmy7IKKiuLqGzgeW4lSGJRlpJGwo9yTWPbeMtMuLpoN9zA4bZvurOaCMsWCgB3QKSWIAwec8Zqoxk9UjKVWEGoykkbtFFFSahScDoKhu7uOyhMspYKOyqWY+wUDJP0FZ39s3P2QTnTZfN2bvsfnxeeDnp97Z/wCP1Si3qjGVSEHaRr1Bd3UdjbvPMxWNBk4UsT7ADkknHAHNFleRahbJPAxMbjI3KVYc9Cp5BB7HkGuc8frqDafb/wBlq73ytK0Ee3MTyi3lMYl9E37TnI+YJ7VUIc01F6EV63sqLqx1Jh4609r42H3tVD4OnCeH7QI92PO2eZnZj5v72P4c8VvwTJcQo8Z3KwyOCP51+bkc+oS6ws6SXL6s1xvWRSxnMxbIIP3t+7v1zX6A+CWv9uppexiILcqY1jQLHkwRNIUI6jzWlyTzu3V9Hm+TrLIwampcy/y/zPguF+Kp8QTqwlScOR279/Ja6anUVxXi34T6B4z8QWGsahaJLeWgAWUl93B3JwG2kA5OGVgc/XPa0lfOU6s6Muam7M+9xGGo4qHs68FJb2euwyGFLeJIo1CRooVVAxgDjFSUVS1Zlj0y7Z2mRPJclrdWaQfKeUCgktjpgE5qN2bNqMfQG1ixWLzTdxLH5nk+YXG3zN/l7M9N2/5cdc8Vc7Zr4puNe8Xj44PpUMt0SNR+yR6WQwtvsm7ATygNvleUASdv3fm6819l6T5f9mWnkvJJF5S7XmLF2XAwWLck/XmvWx+XvAqm3JPmV9D5fI89WczrRVNx9nLl16tFyiiivIPqzwf9pXwLrHi3TWj0oRvPM9qY4GmKGcxmcMnzfJu/fowBbLbX/uis79mT4f8AiPwd9tj1SWayH2sSy2CujpHiEgK5Vztd/OjbbjIEK56pX0Myh1IYBhjBBFEaLGoVQFUcAAV0+3l7P2Z8zLIqMsyjmbk+ZK1ug+obiFbqMxtuAyDlTg5ByOfyrM1LxZpulzNDK800isVdbO1luDG21W2v5attOGU4OMgitCyvoNQh823k8xOhGCGU4BwwPKnBHBGa5nHTVH0SqQk+VO7MnTfBOk6XNFLb2sMbqoDeXBGnmMCpDNtUcgrnAwuecZAxv0UVEIRpr3UWoqOiCiiirGFFFFABRRRQAUUUUAFFFFABRRRQAUUUUAUzpNi2oC+NpAbxeBceUvmdCPvYz0JH41bpaKCUktkY/ih5o9FeSGTyjHNDJLIZAgWJZVMpJPG0IGz6jNfnx8TLXUbX4heIo9WV/wC0Pt0zSFlZd2WJVlB52lcEe2K/R7HrzWBceEY572O5jvJoGhOYVEUL+TkkuEZ42YBh8pGcAABdtdmHrKi3dXPjuI8hlnlOEY1HHld+/wCF0c18GYdYh8O2KarJIZItKsonjkYZjmAkZldD8yybHh3buvFei1BZ2sdlbpDEpCKONxLE+5J5JPcnkmp65pS5pXPqcLQ+r0YUr3sinqrBdNuyzTIBE+WtwTIPlPKgDOfTAzXxrc+IvGQ+NT6PFNeY/tE2sekHcLX7LnaE8nG3yvKGc7fu/N719q1lyeGtPmYmSFmRuDCZX8ojbt27M7duP4cYzzjNepl+OhgufnpqXMra9PM+dz3Jaubui6VZ0+SSbt18v6+4s6XsXTbYRM7xCNQjSMzOVxwSWOSfc81m6xCYte0u8eZkh8qe08sRkgvJsZWZv4R+6Zfcuo64rdx+VV762ivLOWGYMYmXnaxUj3DAgg+4ORXlxlaVz6SpT5qXJ/Wh+dvjHwhqXgbxBdaPqkJiuIT8rY+WVecOvqpx+eR1Brvf2b/BN14l+IthqPkN/ZmlubiedsqocA7FBA+9uKnHoDmuX+LHjFvHXjzUtRWZ7i1Vvs9q7c5hTgN0GN3L4x/Ea9E/Ze8RR3Gt3PhG/nkGnagftSQKQFmkRfmibjJVlAYjIB8rByGZT+1Y+riVlDm177ir+S6n8jZNh8BLieFKMn7JTfK+7T93Xs2fWGhXFxd6ZHPcBA0jO6bFZf3RcmPIYBg2zbkEcHNaVIBjgUtfiTetz+v4RaikwooqBL63kERSeNxKMxlXB3jGcj1454p69A5ktGzzX40eMr/wr4d13ULIKlxptrA1szbWAknlaIuVI6oq/L2O9gQa+UdE+M3jDRNWa/Gt3V8XyJLa+laaCQHkgoTgf8Bwfw4r7N+IXgq38VabeW01sbi2v4VtrtYWVJdqsWikViMExuSdp4wzHkgKfif4VaJbeIviFoWn3lu11by3A3wIVG8AFsHPGMgZ9RkV+jcOrCTwdd1qak46v0t/wGfgPHbzOnmuEjh6zip6Kza96++nk19x3dl+1f40srYQ+TpUwUttaSCTIXPC8SDgDgcZwOSTk1P/AMNdeNP+fPR/+/Ev/wAdr6O034N+EYLRFufDelTTkszMbOLAySdowg4HQcZwBnJyatf8Kg8Ff9CrpP8A4Bx//E15sszyi7/2X8T3YcO8VcqtmP4HyzqH7UXjDUWSQwaZBPHG6RSxRSZjLDG8K0hUsB0JU9SOhIPlH9oXX2/7cLqb7d5vn/avMPm+ZnO/d13Z5z1zX3L4g+CvhWaESWvhnTZFWN0ltIreONplYfwOMbJBgbTkDkg4yGXyMfsoaZ5wvf8AhJNQ/so3Hl/Z/wCyZPtO3djGf/Z9m3vjFe5l+c5TSjK1Pkv5Xv5f1ofIZ1wnxNiKkHOv7Wz72ttrrb8NT1f4OeK5/Enh/RNSuoZPt2rWUj3UowEaS3dYt5UKAGcMD9EA6CvQdU0u31myktLuPzYHwSMlSCCCrAg5VgQCGGCCARzWR4N0aTSNNjRoTYW6wxwW2neYX+zQoCFVjkhpDk7iOOgy23c3RV+b4mcZVpTpqyvovy+4/fsvo1KeEhSrvmlZJ+emr+b1+ZxK/DO2j1r+0VGni68vH9oDTIvt3mbdpl837u7v/q8c+nFR+LfiJ4W+EOjxQ3t15ZVSYbOMmW4mPJJ5JJJIOXY8seWyayPjd8aLT4YaR9ntzHc+ILpc29qxyEX/AJ6P/s9cD+IjA6Ej5N8O+FfFPxn8U3b2+/UdQlbzbq9uGxHGDwNx7DjAUDoOBgcfT5blUsbT+tY2fJSXV9fQ/O8+4kp5PX/s7J6XtMTLotbX7+f9M9T8SfthazcXJGh6PaWdsGYBr5mldxn5ThSoU47Zb69640/tMfEL7aZ/7Zj8vdn7P9ki8v6fd3Y/4FmvevBP7LPhPw7CkmrK/iC+BDeZOSkQI9IwcEH0YtXdn4SeCz/zKuj+n/HjF/8AE12vMslwz5KOG513f/B/4B5UeH+Lswiq2Kx3s3/LG+nray/M+evDf7YGtW94Brmj2d5aMQCbItFIgzy2GLBjjt8v1r27wp8cPDnjK3EunOxYKN0U0kUUiyHpHtdwS3uMqf7xwccZ8SP2ZPCNxo15qOl+doM9vG87eRumjfHzHMZOegIG0jr34FfK/irwze+DfEN7o2pKq3to+x9jZUggMGB9CCD+NdlHL8pzpf7JenNdP+Bf8meVis64m4SklmVq1J7P/g2/Neh9+WOjaVqbtK1rPFNtHm2U0z+WgKbdhjDGMrjI+XKkg9TzXSV4Z+zDqV3feDNN/tO4mE0X2mGwjZiRNbK0WWPrsdii+gJAr3Kvg8ZReHryot35XY/aMoxUMdg6eKhDl50n96vqLRRRXEe0FUtYvJdO0q9uoLd7uaGF5Et4/vSMFJCj3OMfjV2kNBMk2rI+Iv2gfG2vaL8Qrvw9p+q3en6bpSxrGlrM0JlkdFleaQqRukZ3J3evPXJPuX7MfizVfGng+O91a8aa5tZJLAvIAXukQRsjuxGSU3uuR13fNk81o+NPgbpvii4tDeaVb619nBjgnlvZLOWKEEFIGMaMJFBLDccMFx95tzHt/CPg+z8L2NpDBaW1oltB5Fvb265W3UkM6h2+ZizAFmON21SRkZr0KlaEqSglqfn2WZPmGHzeti6tW9OW0dfl5aLTQ6SiiivPP0MKKKgvLpbO3eVgWxgBQQCzEgKoJIGSSBye4pN2V2HmT0VxWn/FLR9S1MWNvcJPc5O9IFdhwpLGNtv7zGOwGRkjPQ9qKyp1qdVXpu5MZxl8LuFFFFbFBRRRQAUUUUAITXKal8QrHS2iuLu4sNO0mZmSK91C+WDzyACGiUg7lOSMkg/LkAqQxueOJ/J8OspaJY57m2tZVnTcrxyzxxuhH+0rso9yK+EfjZ4kvfE3xQ8RT3sm4215JZQoCdqRxOUUAE8ZxuP+0xPfFdmHoe2dj4viXP3kdGM4x5m3b8/8j7u0PxUmrC38wW6pdAta3Npcie3uAC3yo+B8wVdxGOhO0ttYjoK+Jv2a/E17Zf8ACWaUs0SWS6Y+qoblS6QXELJsk25xwSpPGT5a88V9sdqzr0vZS5TvyHNv7YwccTy2f9f5C0UUVzn0oUUVy3irxJp1jpury6jfNpmk6egF7dq+xssAfLQg7g2GXlRn94oU7ulJNuyMqlSNGLnN2SOn3e+KdXyVcftPeEG8TC8X4eQTx+cj/wBpTNF9r4wC+Nh+cdsydhyK978D+L7bXNPsdU0q9e/8Oah8kZuWJnsphx5bFuWViCMsdwcgAsrrs2qUJ00nJHg4DPsDmVSVPD1FJre1/v1S080d1RRRXOfRhXl37RXjc+C/hreiBzHfaiRZQEZ+XcDvbIIIIQNg9m216gTivi39qLxt/wAJP8QjpsEwlsdHTyF2lSvnNgyEEc9lUg9Ch465+gyPBfXcbCL+GOr9F/wT4XjLNv7JympKD9+fux9X1+SuzW/ZN8CjXPE1/r9zFuttOiMMJZThppAQcHodqZBB/wCei+1cD4o0u++DPxXlW1LI+m3i3Fqd7ASQk7lUtxkFTtb/AIEOa+wPgt4I/wCEB+Hul6dLEIr6RPtF3wM+a/JBI4O0YXOeiivKP2vvBH2jT9M8U28RL2x+yXbKpP7tiShJzgANkdOTIK+nwubxxOb1Kc3+7qe6vlt9+v3n51mXDE8BwxQxFJWr0Wqj762v92n3H0FoOsW/iDRbHU7Ni9reQJPEzDBKsoYceuDWhXz/APsj+N11Lwvd+Gp5FFxpkhlgU4BaGQknHOTh92T6MvrXv9fD4/CywWJnQfR/h0P2LI8yhm+X0cZH7S18ns195meJE83Q7tPLWZnTasT52SMSMI2AflJIB4PBNfIvwd8XeLNY+Kq2urajql3CxnfUbecO4h2Atu8vaQjJIqbcKMMAo64r7IureK8t5YJ4kmglUo8cihlZSMEEHqDnpVRdDs1eNjGzmMllWSRnGS4fJBOMhgME/d6DArpweOhhaNWlKmpOatfscGbZNWzLFYfEU6zgqTu0vtbaP+mXp/8AUyf7p/lXwb8A/wDkr/hr/rs//ot6+8p/9TJ/un+VfBvwD/5K/wCGv+uz/wDot6+h4e/3TG/4f0kfD8df8jTKf8b/ADgfetFFFfDH7GgooooGFVdRvoNLsZ7y5lWC3gjaSSSQ4VVAySSegxVqvL/2kdcOifCPWfLnEM915drH/th3AdR9U3/rXThqLxFeFFfaaR5uZYtYHB1cU/sRb+5XPkTxZ4i1T4sePZbsI815qNwsFpbFh8ik7Y4wSQB15PAySe9fbPw98E6Z8KfBkNgk0SJAhmu72QCPe+MvIxzwAB3PAA54r5l/ZQ8O/wBrfEp9QkhZ4tMtXkWQfdWR8IoP1UyflXtfxU+KFv4D0i31+4ij1O+upGTRbMMvlxrtwbgsGO7KnO4chZFQBcux+5z6U61enleGWkUtF3/4CPxjguNHCYSvxHmD9+bfvPpFPV+remnkepS63YQxxPJdwxxzMscTs4CyM2AoU9ycjGPWr3GOK+OtP/a28Ww3/mXtnpt3Zsw326RvGdvcK244z7hq+k/AWsWeoaXp91pUxbQdRh82ziYr/orj70Gd2fXCAHZ5bjIG1V+Yx2UYnL4p11ZP5/0z9HyXinAZ5OUMJK7jumrP181+R2XrXDa78IfD/im8ik1extdQit0VbbfEVlj2liFLqw3xgMAEI7HJOeO6rC8aeLrPwL4bvNavy32W3AztBOWJwo4B6sQPxrzKEq0ZpUG+Z9tz6PG0sLUouWMScI6u+1l3JvD+hjQ7OOLejMsUcQWCPyoI1VcbYo8nYucnBJPOMkAY16wPBPjC08deG7XWrBWW1uM7d4wcg4b34YFenUHGRgndY4BrOopxm41N+pth5UpUYzoO8Grr0M661WQXD21nALmePaZWkfZFGCRwWwctty20A/w52hga5PQ/Gj6lq91b2ni3wzr8u1vK020Hkygg/wAUgml4A64j5PpXin7Sfju/tPAvhfTrJ3so9fikv9QVZXdm3BT5e8nlMyEbfREAwBivme3uJrO4iuLeV7e4icPHLExVkYHIKkHg9Oh7V6FHCe0hzNn5hnfGcctxqw0KfNazbvbfXTvp3P04sbxb2Nm8uSGRTtkikGGRsA4OCQeCOQSKtV5Z8JPGEvifwn4P8Qahu/tXVUl02do1QCZovNYSPhe3kyEAYAMz8c16lXnTi4PlZ+l4PExxdCNaG0kn96TX5i0UUVB2lLUr77DChRFmuJW8uGJnCBmwT17AAFj1OAcA9K8/h+Mejyaslj/aUu4kRm8a2C2ZbjJxu3gZyMk4Gc9Oa7HxdbtfaHc2nCR3MclvJOQT5IdGUPjuMkA+gJPQV83Q/DvxJPqYsf7Iuo5C+wyPGREMd9+NuOOoNfP5jisRQnBUY3TPPxNWpTklBXPqOxujeQ5ZRHMrbJIw27a319DwRkDgg4FOvI5ZbZliYK+VPzLkEAjI69SARnsTn2rL8K24hspXSYXEMzqY58HdKqxJHvbjkkoSGHBG0ityvbjecNTuWsdTwzwv8I73R/FMV1JOLmG1kLwqsMkbO6sACxYBQuTuOGbIU4zXuKqI1CjoBgd6dRXPhsLTwsXGnpczpUo0k1EKKKK7TYKKKKAK1xeRWrYcsSeNsaFiMgkZAHA4PJqSKZZo1kXO1hnlSDzzyCOD7V498c9P1XUrizjsIbi6tIyWmhgV2IkIUKxUfw4GAQOoeu0+FkF5a+FbSLUBOL6OMJIs0hYoNzMilc/K2xlzwDgqD0482nipTxMqHLoupzxquVV07bHUahZjULOa3Z2i8xSBImNyN2ZcgjIOCMjqK8D+KHwFsfHmuHUb65u9E16ciOW5s7KS8tLtUQAShVJMRIKjazDBQgb/AL7fQtLXr06kqbvE4swy3DZnS9liY8y/rtqeP/Cf4T2PgnTmtNJ+1yW16Y5dR1LUITE9zsLAQJCwBRM7ixYfdfALFt0fr/Slqjf6h9keCFAr3E5IRWJwFAyzHAPAH6lRkZpSk6juzXC4Wjl9FUqS5YovUlfPeoftMeGbPxI9g/iPWZ4VmUSX1lZ25tBjG4ICpkKZz/ePoTwa9t8P60NUtYg80dzJ5EcwurVSLe4RgcSRtkjBwTtDMVyMkgglzpSgrtGOEzTCY6coUJpuO+qf6mv2OK+bP2lv7Z/4U3B9s8/zP+Egn87r/qPNufJ3f7O3ysZ/2favpSuV8VeGtPvrHVodRsH1PSNQjBvbVVLsGUACRVA3FsKv3TkGNSo3Zy6U+SSbMs3wcsdhKlCMrOUWvLU/OSvqT9kPzT4T8RjUvK/sT+0LY2vn7Nv2vKn65z9mx74285rKn/Zh8Ir4k+yL8RLeCLzlQ6bMsX2oA4zHu3jDnt8nccGve/Avg+00HT7LS9KsnsfDunnen2pD517MeTIwYZVVJzyASwGAqou/08TiIThyxPyjhXhnHZfmH1nEWSjdJJp3v3t0W+p3dFFFeMfuRzfxD8WReBvBuq63MA32WElEOcPIflRcgHGWKjOO9fHHwL8KSfEP4qWRvWa5it3bUbySRstIVbIySDuLOVznqN1elftfeOBLcaX4Vt2z5f8Apt0fflY1zn03kgjuhFYP7P8A8VvCXwv0S/Opm5bVL6YGQwQllEajCL1xkEucj+9z0r9Fy3C1sLlFSvRg3UqaK3bb/P8AA/BOIMxwuZ8T0MJiaqjQoayu9HLe35L7z6+A2gDsKxPGnhq28Y+FtS0W6x5V5C0e4oG2MR8rgHupwR7ivMv+GsfBP/UQ/wDAb/69H/DWHgn/AKiH/gN/9evk4ZXmFOSnGlK68j9Nq8RZFWpSpTxUHFqz1WzPnH4V+Jrj4VfFO1kvv9HWG4aw1CNmGFQttfJAOQrANx12Yzg196qwZQw6EZr4G+NPiTQ/GHjq51rQjN5F5GjTLMmwiUDbwPQqqn67q+rv2evGzeNfhrYSXEplv7EmyuGOclkxtYkk5JQoSc9Sa+n4kw06tCjj5RtJpKS8/wCr/gfnfAOYU8LjcVk0KnPBNyg+66/o/vPTaKKK/Pz9yI5+IZP90/yr83/D2v33hbWLXVdNlEF9bMWjkKhtpIIPB46E1+kE3+pk/wB0/wAq+CfgZaw3vxX8Ow3ESTQvMwaORQyn9256H3r7/hecadHFznG6SWnf4j8P8RaU6+My2lTlyylJpPs246/I1v8Ahpb4hf8AQaT/AMBYv/iaP+GlviF/0Gk/8BYv/ia+y/8AhDdC/wCgNZf+A6f4Uf8ACG6D/wBAay/8B0/wrH+3Mu/6Ao/h/kdX+p2f/wDQ1n/5N/8AJHxfcftIfEC4XDa4AORgWsOOfUbeRjPWvqL4G+L9V8ZeCLK91UBrl4d7S7GUSN50qk88dEU4HTJwACorqH8DeH5JY5Do9mJIzlWWBVI9uO3A49hWrZWEGno6QRBN7b3OSWdsAZJPJOABz2AHavKzLMsJjKKhQw6g11Vv8j6TIOH80yvFSrYzGyrRatZ3+/VstV4V+18jN8OrAr91dSj3f9+5K91rzr9oDRG134R+IIY9okhhF0GYZwI2EjY9yqkfjXnZXUVHG0py2Uke/wAR4eWJyjE0obuD/BHkX7Gci/avFiEjeyWpA7nBlz/MVn/tKaTcR+CfAVwIY0hsopLG4WCRWjgm2oDGCDzgxSD2KY4rkP2afFEHhn4qWa3JVIdRiex8xm2hWYqyfUlkC49Wr6413wv9ukuhJBHq2k3y5u9LuvmUsAMPEW4BOOUOFJwwKHcX+vzOtLLc6+tNXTs/lblPyvh7Bxz/AIT/ALPjK0otxfk+ZST9Nj886+yfg34eu7bwP8NoLgxwXVvcXWpNbSON5gaOdQyj63EWfTfz6Vc034G+D9JurK+tvA9w1yxyIby8Esdudp5kVpWBGT2D4PIHevStH025tXuLm9uPPurgj93HxFAgztRB7Z5Y8scngbUXmzzPaeY040qUbJa623tbpfud/B/BuIyTETxGKmnJqyte1rp3d0tdDVrJ8TeGtP8AF2jzaVqkX2iynx5keSAwBzj/AOv1BwRggEaxFFfERk4tSjufslSnCrBwqK6e6Mnwz4Z0/wAH6LBpWlwm3sYM+XHkttBOSMnr169T1OSSa1iKKOlEpObcpPVhTpwpQVOmrRWiR4R8aPg1cfEDwlZafpapbax4dDpY2rP8l1bEKFUMTw2EQZbjcrDowavnTR/gD481nWH05fD1zZvG4WW4vP3cCAn7wfo4/wBzceK+9dU0m21iFYrmNiFJKSRyNHJGSCMo6kMpwSMgjgmo5NH+0NJ515dSRM6usSuIghVgwAZArEZAyCSCMg5BIrspYudOPKj4XNOEMFmmKWJqXT0vZ722vocr8N/C9t4Z0fSdCsSLjT9DjZGumiOJrpiRI0Z3nG0mXcMEZkChsowHeVBaWsNjaxW1tCkFvCojjijUKqKBgKAOgAxj6VPXHKTk7n2uHoRw9NUoKyX6aBRRWPqXirTtLdklkmndX8t0s7aW5aNtobDiNW2EggjOM5FKzexvKcYK8nY1zWWvhvTw+fJk8ry/K+zmZzBsxt2+VnZjHGMVY03VrXVoy9tIWKhS8ciskkeQCAyMAynBBwwB5q7UyinugVpK6CiiimUFFFFAGD4q8XWPhO1E99KYkJCg+WzZJDEAYHJ+X1GO+OMw6P460rWLMXaXcItmOEkZsZI+8pU8qwOODxhlIJzxg/FbwHL4wtbc2zGK5gYursCyHdtUqwUFgcBSCARwc460zwH8P7zQ/Dq2pvhHI0zTOfs5xkhVwA+DgbOpAznp3Pkyq4n6w4KPunI51faWS0Nqw+Iml3/iifRY5lM8fA+9uZuMrt29Rk554x7HHV1y9n8P9JsfEUmsRW0YunO7cN24McZbO7GTg5IAJyck5OeiuphbQvIwyF7ZAz6AZ75wPxrtoe2s/bW36djaHOk3UFe3jklSRkUyKCqvj5lBIJAPocD8hSwwpAu2NFjTJO1QAMk5PH1Ncx4P+INh40nukskdRbkKzPwCTnBGexAOO/ByF4z1dawlCoueDuioSjUXNEjmZlicou9gpIXOMn0rymL41JJ4oTShE7QG58gX25QpYjZnyyPubjn7+7A69q9WmjMkboHaMsCN6dR7jivP4/g/p0fiBdYAIuxN53khyLcOMkOFxuxuw2zdjtnFcOLjiW4ewfXUxrKq+X2Z6BC5kiVijRlgCVbGRkdOMjNcR8XLRtQ8I65aW1pJc6nNo16lu0cBc4KrujDAcFyUwvfb0O2u3ijEMaxqSQo2gsSTwPWqmraTDrFuiSbo5Yn8yC4jA8yCTBG9CQcHBI5GCCQQQSD6dN8rTfQWJpOvRlS7o/MmvuT9nrTZrHwD4NS7tJVulsLyQSNyI45LhHQHn+NdpHsh9K2br4Q6Nea3HfXXhbQLu7ZGabUDGU3Skklzb7SrZY5yXz712mi6L/ZfnTSzNd31y26e4fjOM7UVeiooJAUepJJZmY+jiMSq0eVH51w3wrVybFVK9SfNdW280+vXT/gmpRRRXmn6eJgelLRRQAlU9U1W10bT57y8uI7a2hUu8kjAKoAyST+FN1q4uLbTpGtUL3LFY4/kDhWZgu9l3LlVzuIBBwpxzXyL8XvjNctda94W0iFUtCxs73VLglry6ZHJf5gQAm4uoXGApOAoO0evluXVMyrezp/P0PlOIOIMPkOGdWtu9vN9EcSxv/jV8V/4luNZvcdFzDCB+AOyJfx2+tfQg/Y78K99W1jP/XWL/wCN159+yjptpb67qev3Lxk2hhshvY5j89ioYAKcsXWNByMBnPpn67r6fPsyr4TELC4STjGCS0/rtY/OuC+HsFmmBnmWZU1UqVZN69rtfi7ngv8Awx34W/6C2sf9/Yf/AI1R/wAMd+Ff+gtrH/f2H/41XvdFfN/21mH/AD+f3n6D/qjkX/QLH7j5o8cfsm6TpHhPU77RL7U7rU7eIyxQTMjiTbyVwsYJJAIHuRXE/sseNh4b8ftpU0uyz1iPyucACZMlCSTxkF1wM5LKPp9lsu5SOgxivgj4reHZvht8VNRgsC1skFyt7YyJHsCqx3rsHTCNlcjj5D9K+pyfF1M2o1sBipczaum/L+kfm3FWV0OF8XhM6y6nyRjK0kvP/NXX3H3zSV5x8K/ita+OtIgna7tprg7EnSCN0NtKy5Ebhs5HBUSZCseAAcZ9HP3Sa+DrUZ4eo6dRWaP2rCYyjjqEcRQleLVzhPGHjq00KxvNR1LUE0zQLdvs6zRMJJryfOGjQDO0KVZT/HkMfkCbn+NPhLqlro3xC0a7vb46ZbJIyNeAAmEtGyhuQRwWH3gR68V6f+0vf3tz4V+HYnmlkSayeWRpSQ0kmyLLOv8Ae+Y/99H1rwKv1Th/LofUKkm/4l16WuvvP5q43z2q85owUdKDUlfq3aX3bJfmfpJp98800ttKd0kaq6yojKkiHOCCeMggggEkcE43AVoV5d8AxcXXwv8ACN1fRbr6KGaBJZYwJFtt52gcA7SEh+uFPPBr1Kvy3E0vYVpUr3s2vudj+kcuxLxmEp4hq3Ok/vSdvlcKKKK5j0iOWVIV3uwVfVjgf56VQOtWM1tbu8hjjuguzzo2Q/NgKrBgCjEsBtbBzxjPFZHxIa5j8J6jLp5uP7Ujtp3slt9xYziGTb8o4bvgMCNwXjIFfGfwXuNUuviZYvAWuROznUvtDkxvbEHzjMTwRgk/Nxu298V72Ayv65Qq1+fl5Ff1Ph874jeU4zD4P2Ln7V2uumqXz3I/i54Cu/hb48uLeASW9k0n2nTrhCVwmcgK2SdyH5eueAe4r6o+BvxitPiVoaW1xIIfEFnGBdQMQPMAwPNTplSeoA+UnH90m54y+GK/FTwDY2XiNY7XXo7dHF3CoJt7gqN+BnlCRgrnkdwQCPj7XvDPin4O+KLd7lJtLv4XZrW9hOY5McEo3Rhg8qezYYc4r6unKhxDhFh6srV4bPv/AJ36/efmteGM4GzKWOw9NywlXWS/l8vJq+nRrQ/QbrS18teC/wBr64s7WO28T6U146Lg3tiQHfgAZjOBk8kkMB6LXcf8NaeC/wCz/P8AL1Hzv+fb7ON/57tv618pWyLMaMuV0m/TU/TMLxnkeLpqpHEKPlLR/iew6tqUWj6XdX0wcxW0TTOI13MQoJIA7mvm34mftEXvhLxZPpml28WoXFttjvrm6lk8pnyWKQxqyhNu4rvI3HABztyc/wCIn7WMuvaXdaZ4e0prOK4jaNry8f8AeBWUg7UU4U8ghtx6dK8Y0LQNU+IGvMouYVuLmXMt7qEwjj3sTwWPVmOcKMk4PGBmvpspyFUVLEZlG0Utm/8AI/PeJuM5YucMFkM3Kbe6X4K/5n2l8KfiLa+MtF06SLfFHc27vHDNMZpYmiZUlR3xyBujKsxLMHJIGK6abxA6+ZOyQWekorZv7yYICcKVZU7ocsMsynK8Agg15z4H+HcPhbS9F0lbOae0WWW3mvJswm53qZpWMWM7N0EUQDdV38FcFvlz43fEDUfH3j7UpLq5Z7CxuJbaxt14SONWI3Af3m2gknnt0AA+SqYelWxElRfu629L6H2GL4gr5JllKrjI3quystNbK/yXl8j7nl8UCzjN5MkMujYTGo2s3mKoIO55Fx8qA7fmBbAJLbVUmt7PftXwL8AfH2peC/iNpEFtNI+n6lcx2d1ab8JJ5jbFcjB5UkHOM8EZAJr7g8MyQQRXemwMWXTZ/s+3YqKilFkRFCgAKiSIo46LzzzXFiKDou1z2eHs+jnlB1VHladmvPfR9U0bdFFFcp9eZHijVDpOjvMDIrySw2yPEgcxvLIsSvg8EKXDHPYGvjb4xfGbXI/FGoeHvDuoXWh6Fpdy1ukdu5jmklViJJHlBLuWcueW+bgkbsmvs7xBpK61pcts0ccjq8c8QkzsEsbiSMtg5wHVT+FfKfxR/Z71XxV4k1DXfCUKSLdzeZeaRcSCK5tJ2zv3bjtILZbIbB3ArlcNXoYR01L3z874xpZjVwyWX3315d7a/wDAOr/Z3+LuoeNoLqw1u7jl1jR0W4gvpkJea03BZ1faOSBtxzyxQkHaSfpKvB/gT8HJfh5Z3qXVza3Wv3skcd75SCWOzgXDmHJH3pFZcgkfeUgEJk+8e1YYhwdR8mx7nDkMZTy6nHHfH1vvvpfzscLrnxW0rRNSitp7mOPcd2EUzfuyMozMp+TdyRjcdpU4GcV2tpcLdQJIvRuRg5B98+h/rXi/jT4T3mr+JIZ0uDEJykUjNA8g2qqoHXYuBkDkNtwQeSOa9Y8N6Smj6VDAkTQ4VV2O4ZgFRUXPbO1FzjjOevWvBwtTEzqzjVjZLY92lKpKclNaGtRRRXqnWFFFFABTJY1kjKsMj3A9eP1p9FAb6GH4c8GaR4Ta4Ol2n2bzyDJ87NnGcfeJ9TW50ooqIQjBcsVZExioqyKeqapb6NYy3l3KsNvEuWdyAPYZPHJ/pTNH1q116xS6s5PNgf7rDBzzjPB6fy5B5BFQeJvD0HirRptNunkSCbG/yzg8HI/I4P4DtkVF4T8LW3hDSksLUvIi/wAchBY5YtzwB1Y9AO1ZXq+1sl7tvxJ97n8jboooroNAooooASlorlvH2sLo+jXVxPNNbaZbW8lzfTW7AS+Uo4iQ7gyu5zhgDgKwBVirCkrtJGNWoqMHOWyOm81PM2bhvxu255x60+viub9q7V5Glsx4Y0MeH5ZC0mmvCxLozbnUtnaWbJ5KdTkg19P/AA88Y2finT7G+sJLiXT9Uge7tluMs0LIwSaItjgB2GMs3V8fKqit6mHnSScj57LOIsDm1SVLDSu4/L8+h0muSXMOnvLbIsksbI+wgklAw3hQOrbN2PfFfF3xW+DviHTfFt7e6Zp1zrWkalM91aXWnwmYFXO7BC5IxuwCeG6juB9w/hWTP4X0+5mMpSaJmDBhb3MkKkscliqMAWz/ABYz716WV5pUyyo501e/c5OJOG6PEVGNKq2uXVNdO/R7nh/wF+F2peF9FuIdVjlttQ1e4tblrdNrG1ht5DIjS56F2BXaMnnPZ9v0MBgD2qnpulWukQmO2jKhiC7uzO8hChQzsxLOdqqMsSeBV2uLG4ueNrSrT3Z7GUZXSyjCQwtHaKt+N/zbYUUUVwntCMNwr5Q/aC+H+q3i2TadazanPY3N4buK1hZnjSedpoWAxuZSrMu4ZUMjDPBr6vrN1bw/Za0qG6iYyIpVZoZWilVSVZlDoQwBKLkZwdozXpZdjZYCuq0en/DHzefZNDPMHLCzdr/5p/ofMP7OPgXXNM1C81C+sbi2t7loIYLG7jaMTlZklabBHHlKuQzLgs4AIJ5+sB93ms7SdDs9FVhbJJubhpJ5XmkIySBvclsAscDOBk1pU8xx0swxDryVrhkGTQyPBRwkHe3+d/1PNPiH8PrPxlZS6LrcVwdLeb7VZajaszS2shPzI+S3ync+GxsC5UhNiM3jWg/s5+Ff7StZbnx3b61a4aVrHToQZrhVBJCbZHY9P4VJ64wea+rzRt9q1w2bYrCU3SpTaT6afqvyOXH8MZdmWIjicRSUpLq7/do0n87mNo+ixWc0Uoto7ZLeEWtnbqiD7PFxkKQONxVMqCRiNOAQa2qKK8lycndn1VOnGnHliinqGqWulxB7qTZuJCIql3kIUsVRACzthWO1QTweKim1pbdZpJbW6W2RVYTJFvLZxwEUl8891ryb42fESX4b6OdWihVfEmovJZ2KzHzFt7dG+Z1HT5sIx7kugbcIwB84WHxy8cafrX9pDxBc3Mhbc8E53QvznHl/dAPT5cHB4xX02AyDEY+i60LJefX0PzrOuN8DkuKWErJuW7stk9r679bdj7qubey8Qaa0cm26tJed0bnqDkFWU5DAgEEHII45FVbLw5DZ6hcXXmvIZn8zZsjRQRkDJVQWwDxuJ6A9a5T4d+OIvGGk6Fr1vA8I1gvb3dvHHu8u4jVjvZg2FXETLkglt0Q4xivRK8CrGph5SpS0aPt8NUoY6nHEw1Ts0/Jq6/MSs7XPD+neJNOksNUsob61k+9FOgZfY89/etKiueMpRfNF2Z3zpwqRcJq6fQ8D8Ufsh+HdSkeTRNRu9FdiMRyf6RCoHUAMQ3P+/XO/8MXy5/5G5f8AwXH/AOO19PUV71PPsypR5Y1nbzs/zR8VX4JyDET9pPDK/k2l9yaR4J4X/ZD8OaY8Uutahda06k7ok/0eFgRxwpLcf7/+Fe16PoWn+HrGOy02ygsbSP7sNvGEUZOTwB6k1x/j74vaT4BuPK1F/s6fcWVkZ2eTCNtSMD5gFbLPkAEqBuJIXc8F+NbPxrYtdWZVov8AWRyRksksTMwRwSBg/KwZCAVZWB4wzc+LrY/FU1XxDbi9u3+R2ZXhcky6vLB4CMY1Ful8Xzb1LfiGD91a36rJI2nzfaPKjLZdSjI/yqrMxCuzBQPmZVHFfHPxo+COu2fiu91vw/p8+u6BqspvLefT18/aZMuV2oM7c5wcbdpXnNfb1Y03h0LJvsLy40kNKZZY7UIUlJLE5V1ZVyzFiVAJPUmuGjWdF3ReeZHQzqiqVXSzurb3Pkr4C/AvWLnxRa+I/EdnPomjaTILrF6hhklkT5l+VsEKpAYseDjHc4+u9BgkjtZbmeBLe5upTNIqgg44VA3J+YRqgPOMg44xTLPw+sTK97e3OqyI5aNrrYqpkqQNkaqpIKAhmBYZODzWtilWrOtK7NMjyShktD2NH1be7YtFZ0+tQR3UlvEHubmMfPHCBhfunDMSFBw6naSCQcgGpLHVrXUbieGKQi4gx5kLqVdQSQGweqkq2GHB2nBOKwsz6FVIt2T1LtZ2seHtL8RQpFqmnWuoxI25UuoVkCn1G4da0aKSfVFOKkrSRBa2sNjbx29vEkEMa7UjjUKqjsAB2qbpRXnni3V/Etr480m301ZG0dzH9pYRggfN8wJxwNvT+8SR8xG0YVqyoxUmrkykqa2PRKKRM7Ru+9jnHT3pa3NAooooAKKKKACiiigAooooAKKKKACiiigAooooAK4L4qeFz4q0HVdHRSkmsWRt47lnIjjmjJeFWwCQGLNk9Plx1YA96ajmgju4WimjWWNhhkdQQR6YNVGTi0zmxFGOIpSpS2at9+5+cdx8M/FlrrDaVJ4c1L7erEeUtszZw23cGA2lc/xA496+0/gt4cvPB/hXRdAmmikm0u2l/tCNRkxTzSCZYwwyMqpbIznBjOAGFdkvhto3jSPVL9bJIhF9lLq24AYyZWUylv8Aa35z3rSsbGDS7Zbe1iEUKlmwOSSSSzEnkkkkknkkkmuutiXWionxeRcLUclrzr05Nt6a9rp/mt/wLNFFFcR96FFFFABRRVPUNQWwhJWKS4nwTHbwgb5CBnAyQB2GWIHIyRTV2xSkoq7LlFYUmr6nHFKgs9PN7uPkQtfsA6Z6k+VlTjHAB+tX9P1D7YXSSCS1uI2IaKXHI3EBlIJBDAZ4OQCMgHIFOnJasxjWpzfKmXqKKKg3CiiigAooooA+cP2mfCt14k8I2Go2Fu7P4cnmtrq1jZZWjhYKRI2D/cWJ8YyFkycYNfLSK0jBVUu7HCqoJJJPAA9a/R7UtHe4uFu7OZbK+VdjSNGHSVcNhJFyCwBYsMEEHPOCwPO2vg4W2vXN5aeGNA026YSGPVk/eT7yDhmQRITk4yPMHU819xlXETwGH9g4cyW2tv61PxriTgVZzj/rkavK5WT0ve2ia7aaa6HO/A3wtqXgfwT4e06WNYbu8lmvb+KVXzHGVO1QduA4JhBU46SYzivWaz9N0eLTbi5ud0k93dNulnlOWwM7UHZVUHgAdyTlmYnRr5HE1niK0qst5O5+pZbg44DCww0NopJeiVvvCiiiuU9MKKKKAPAv2jPhbqPjq6sL22mWOS3YxR/6PNIjxsoJB8pXYMrIxyVCkOozkc918EfCF14K8E2enXEolRUDhjA0bGRyzucMchfmVQGVWBRiR8wA9CNHtXp1MwrVMLHCSfuLU+co5FhKGZTzSC/eTVnv5edunYWiivnP4tftHXXgPxcumw2UeoFDHM0a3DRpFH821chQWd0Kuc5RcqoViCx4adOVR8sTvzHMsNldL22JlaOx9F/WlPQ1zHw81y68SeFbHULjfItxFHNBcOFV5o3RXVnVeA43bWxgEoSAoIA6aoa5XZndSqRrU1Uhsz4Z/aG8Va1ql74e0+9eSCybTIdQ+zgFElnl3NLKU6g7iy4OduDjGTXp/wCyz4o1jVdJs7W/kZ7OzvmsrO6lAdnja3eR7cHGVVTHE+foOgxXr3jT4T6N41WNNUsLfVLWGSSeK3nZ4XjkcgttmQ7ghO4lSDkkcgKBWt4T8F2nhG3it7NY4LW3Rora1t02RRIW3Enkl3Py7nY87cgLls90sRB0eRLU+AwnD+No5zLHzrXg+n6PyXQ6SiiivPP0UKKKKACiiigAooooAKKKKACiiigAooooAKKKKACiiigAooooAKKKKACiiigAooooAKKKKAEryT44eM7z4d+E9W1i3lUajfTR6fp8iqzCFSuWLKW27siU7lHOIwQdtet15n8WPAc/xE0HVdBlkVLh3S80qeWICKN1ADRkgkk8PliBxNwG2HHoYB0o4mDrfDdX9Lng55HESwFWOE/iWfL62/q3mfDdxcTXdzJcTyyTXEjmSSWRiXdiclie5znnPevrf9nfx1qfj7wu1veTfbNa0K5iVbmZmBe3k4O8gje20SfeGMrGTlhmvm65+FnjGzvZLSTwvqxlR9hMdm7pnOMh1BUj3BxX1F8Efhpf/Dnw3HZ3GY9d1S4jurtoFDi2hTBEbtnBzhlyOcyHAYIWr9I4ir4Kpg0oSTlf3bdO/wArH4DwHhM2o5rKVWEo07Pmumrvpv1ue00UUV+Tn9NlGbWbOCKR2mBEYb5Y1LsxXO4KACWIwRgAnIx1q2siyKGUhlIyCOhr42+NngPxjrHxMknttH1S8hljt0tZU3TLFiNVKmQEhCJA5OSBklu+a+qvAi3KeGbIXc0dzPsXzJooyiySYAkcDAyGfewbGCGBHBr2cZgaeGoUq0aik5K7XY+SyrOq+YY3EYWpQcFTdlJ/a312/wA9zoqKKK8Y+uCiiigAooooAyrzXoLXUk0+NXub1k81o48YijyQHdicKCcgd22tgHa2MvQfFl3qUMsl1aWZWOQox0m++2BAFJJcFEPUAbVDHJHvXhn7Umuaho+gaVpkV0uzVru7nvJYhsaURsqRxnacEBSqnI58tffPgngfxhf+A/E1lrGnyOskLgSRK20TR5+aNuCMEeo4OD1Ar7PA8OyxuCeJjLXWy9P67H5DnHHUcqzaOAlTbirXfa9ntZ3snrqfonFMk8SSRuskbjcrKcgg9/pUlc54W1MXF1renpC0UWm3ohV2kZyweGKc9egBmKhRwAoxjpXRV8fKPK7H6xSqKrBSQYpnmIJAhYByOFzzxT+1eMeI/AHjbUPixb6pY621toO4O9qGbaSM9UxsYn5fnb5lxwDsTO+HoxrNqc1Gyvr+RxY7F1MJGLp0nO7S0tpfrqez1418VvgHbePtYtNQ8lrmePerO2ovbt5ZfeEYmKXcAzyYK7NoKrzgEey9BzS1jCbpu8TXGYOhj6XssRG6Mfwz4btvC+lpY2i7YlVVADOVUKixqFDMdoCoowD1BPUknYooqLt6s64QjTioRVkgooopFhRRRQAUUUUAFFFFABRRRQAUUUUAFFFFABRRRQAUUUUAFFFFABRRRQAUUUUAFFFFABRRRQAUUUUAIaqahp8GqWkltcIXjfj5HZGX3VgQVYdiCCO1W6Wn5olpSVmYsuh3knmbdcvY97lgVjtzsGfujMXQdOcn3q/Y6bb6cJRAjBpZGkkdnZ2Zickkk546AdAAAMAAVbpP1puTehEaUYu6QtFFMjmSUZR1cAkHaQeQcGpNb9CvcabaXLO0ttDKzqEcvGCWUEkA8cjJP5mrdFFO99GSopapCVTl1a1hvltGlzcNgmNFLFAQ2C2B8oOxsFsAkYzmrhr5L/am8Sarbata6NBcv/ZFyj3M0sa7PtMolZDG5XAby1RFx16bsnBr0stwLzDEKhF2ufOcQZzHIsDLGSjzW6f1sfVdrqEF5LNHExLwttZWQqfYjI5HXkccH0NWa+XP2X/Emr3Wn6rA32jVU0yezFrE0p/cJK5jlHqUCDdsPygxg4B5r6jFTmGDeAxEqEne3+VzTIs2jnWChjIx5ebp82v0Fooorzj6E8q+J3wtsPGWmy6ZeQSW1qJmubHULWLzXtZ5G+dWQDcUZ23k9PvZKbFJ4HwT+zZp/hXxRYanday3iR7efMFnaW5jQTKcq0sgYhVX7204yQB8x+VvpLiivWo5piqFF4enO0X0/rU+UxXDOW4zFxxtaknUjaz16baXs7dLop6VaTWVkkdxP9puMlnk2gAkknAH90ZwM5OAMk9auVFdXEVnbyzzyJDBGpd5JCFVVAyST2GK4LXPjVoHh++axvr20s7+Vf8ARbe6nZGLdR5+1G+zqQVILc4JyAQRXBClVxDtTjd+R71bFYfAwTrzUV5s9Doqnp9+uoRu6o8e1yn7wfe7hlPQggg5B74OCCBcrFpp2OuMlJKS2YUUUUigooooAKKKKACiiigAooooAKKKKACiiigAooooAKKKKACiiigAooooAKKKKACiiigAooooAKKKKACiiigAooooAKKKKACiiigDH8Vabd6x4fv7KyuEtLmeMxpNJGJFXPBJQ8Nx2PBrzn4C+E/F/h2HVJfFWpS6g0r7IVuJXkkUKfvbnGSrZyB/Dzxlmx67QK64YmVOjKgkrS8tfvPLrZfTrYunjHJqUE1a7s791sxaKKK5D1BK4jxx8MNJ8ZRkX2mwakiFpUt55Xh2yHbkpKnzICAdygEMcHg5z29LWtOrOjJTpuzRy4jDUsXTdKtFSi+jV/zOU8G+AdN8G2Nva6fZQafaxs0otoSZMSsMF2kb5nOMgHjg454x1VHSlpTqSqScpu7ZVGhTw1NUqUbJdEFFFFZnQFFFFAGZ4g8/+y5GgmEBR45HdkL/ALtXBkGB1JQMPxr4O+Lmj6lo/wASvEEWpQSxTT3ktxEZP+WkbuSjKe4xgcdMY4Ir9A8ZGKx5PD4RrZbW8msbaHpbwpGyEZ6fOhKjHGFIwOmK9/KM0eV1JT5ea6sfDcU8NriKjCl7Rw5Xfa/4XX3nG/AXTrrSPAem2epwSJq8NqgmeQHcsZeR4YWJ5BRGHyfw7h616VUFraR2VukMQYIgABZizHHckkkn1J5NWK8evV9vVlVatd3Pq8Dhlg8NTwyd+RJfcFFFFYHcFFFFABRRRQAUUUUAFFFFABRRRQAUUUUAFFFFABRRRQAUUUUAFFFFABRRRQAUmaz9a1yy8O6bLf6jOttaxDLO2T7AAdz9K8V1f9pa4M5XTNHjWAE7XupCzMvYlV+6fxNctXFUqDtN6nLWxVLD/Gz3uivK/h/8dLPxfqkel3tmdNvZf9SyvvjlI525wNpx6+nXOM9b468f6X8P9LW61F2eWRtsFtFzJKe+ATwBnkk46DqQDtCpGouaLJji6MqbrKXuo6ekr50uP2pNR+1q0Wh2y23eN52Zz64bAA/I16X8N/jHpPxDJtlVtP1ZQWNnIwbcB/EjY+Yc+xHPHet+WXLzI4aGb4PEVFShPX7rnoGaK4b4sfEY/DTSdN1I2n2uCa+S3nTOGEZR2LL/ALQ2jg9f1rqdB16x8TaTbalplyt3ZXC745IzwR0IIPIIPBBGQQRTdOSgptaHdHFUZVpYdS9+OrXkzRpK8r+N/wAapfhC+jiLSU1T+0BMTvn8rZs2f7LZzv8A0ro/it42uPAPw+1DxBaW8dxcW/lbYpSdp3yIpzj2auhYOtJU2l/Edo/fY4ZZvhIyxEHLWgk56PRNXXrojsetLXJ/Db4hWHxK8MW+r2P7tm+Se3ZstDIMZQ/mOe4INZ/xe+JT/C/w/a6jHYDUXnulthG0pjC5Rmznac/d/WsvYVFV9i4+9sdDzHCrCfXue9O17+R3lJXJ+C/HDeLPAFv4kNmLZpIpZDbCTcBsZh97A67c9O/evJF/auuHxnw1GP8At9P/AMbpexndq2xz1s4wVCFOpOek1eOj1X9M+h6Oe5rxzwB8fpfG3iyw0ZtESzF1v/fC5LldqM3TaM/d/Wu/8b+PtK8A6al1qMjF5G2w20IBklPfaCRwM8knuO5AOMvdvc6qOOw+IpOtCXurrt+Z0ncc0c18+zftMajJdK0GiW8dv3SSZmY/8CAH8q7fw78b7DxFoWqXMdlJBqVhaSXTWTtlXVf7smOn3RyB179a4/rVK/LcmlmGHrO0ZHplFeEr+0tOf+YBH/4Fn/4it3wT8cJfGHiay0ltHW1Fxv8A3ouCxXajN02/7NcUc3wcqipKXvPTZ/5G0MXSqO0Wes0UUV7J2BRXlHiv44P4a/aE8E/DMaMtxH4jsrm7bUzc7TAYo5XCiPYd2fKI+8Mbh6YPq9ABRRRQAlLSc5615b46+LGuaD4/tvCug+GU128mshefNerAcb2Uj5hjjb69+ldFChPES5Ib77pfmcGMx1HAU1VrXs2lom3d7KyTZ6nSV43qXxh8ceGbcXmufDWeDTlOZprPUEuGjTqzbFB6AHqQPevQvAvjrSviFoEOraRMZIWO1434khcYyjjsRn6HIIyCDWtbB1qMfaSV49001+DZy4XNsLi6nsINqe9pRcXb0klf5HR0lc7468daV8PdAn1bV5vLgj+VI1wZJnOcIg7scfoScAE15jH8Ufif4ihgvtB+HyxaY5O0390qyyLng7WZCuR7Hr1IooYOrXjzqyj3bSX4ixmb4bBVPYyvKdr2jFydu7STt8z3CivMvAfxqj8Ra/J4e1/SLjwt4hGTFZ3RLLOoyCY3wA33T7HHBODjU8beKPGei6tHD4e8HLr9iYQ73TahHBtfJym1uegBz/tUPB1o1fZTsn5tJffe34jjm2FqYd4mk3KKdmlFuSfZxSuvuO6orwnQPjt428Ualqlhpnw/jurvS5RDeRjVY18piWAGWAB5Vumeldlr3xUuvBngG11nxDoclnrl1KbeHRbeUTvJMWYRoHUEcqu7OOOnJwDrVy+vSkoO3M+iab18k9vM5cPn+BxNOVaLkoRTbbjJLR2erSu76WWp6HQa8RuPih8UtJWXUr74drLpXBEFrdh51BIAyFLFuvZPXOMV7Doupf2xpFnffZ5rX7TCk32e4TbLHuUHa47MM4I9awr4WeHScmnfs0/yZ24LM6OOk401JNdJRlHTvqlcvUUUVyHrBRRRQAUUUUAFFFFABRRRQAUUUUAFFFFABRRRQB4H8fr691jxZo/h23IMbIrJHuIDTSOVG7nHAAxxxub1r2Dwn4R07wfpMNjYQKoUDzJSo3yt/eY9z/LoMCvHfj/ZXuj+LtH8Q24xGEVY5ApIWaNy4zkY5BGOedreleweE/GGneMNJivrC4Ryygyw7hvib+6w7cg/XGRxXg4S31yt7T4unoeVR5frNTn+L9CSPwho0PiA65Hp8KaqyGM3KjBI7nHTd23YzjjOK8EvtPk+LPxyurO6V1sLOV4pE3A7YYTtIHQ4Z/Tkbz6Zr3qPxhotx4gbQ4tRhfVAhc26nJGM5Gem7/ZznHOMV4Lcak/wo+Ol5d3rMLC8leSSTZ1hmO7IHP3XHbk7D6168racpwZn7Llp3+DmXN/wT6Gs9D0/T9O+wW1lbwWW0r9njiATB68Y75/Wvmv4zeGV+E/jrSNe8PlbOO4dp47dWIVJEI3rgYxGwYDbnoWHAwK+l7XVrK/sVvLa6hntGUsJ45AyEDqQRx6/lXzR8avE0fxU8baPoPh8C8W3doEuEyVkkcruIIz8ihR8wHZj0Ga9LC359djj4g9isGuS3Pdclt73W3yOw/aluEvPhxo88Z3RyX0bqfUGGU/yNeYfC/x1qfwR1ywh1xZD4a1qCK7DR5dUDqCJVHqPuuvXAyM4XPp37Ulqln8N9HgjGEjv40UegEMorY/4VjpvxQ+CvhvT7z9zdR6ZbvaXijLQv5S847qe6559iAR6+HrUqeHjCsrwk2n5eZ81mGCxeIzapXwcrVqcItdn3T8meafti3kGpReC7q1mjuLeaK6kjliYMjqfJIII6gjFepftJMP+FH63/wBu3/o+Ovj7xhDrfh+RfCmslh/Y003lRNkhPM2k7Sf4G2hhwPvE96+wf2kv+SH636/6N/6Pjr2a2H+qvAU07rmevk5Jo+ewGPeZQzzEyhySdNJxfRqEk196Z8w/D7xF4k+ETaX4ttI2m0LUXaGeME+VNsYgxt/dkABZW9z1G8V7b+0X4msfF3wm8Patps3nWl1qEbo3f/VS5BHYg5BHqCK0fgH4XsfGPwBXSNSi821upLiNumV/eEhhkcEEAg+oBrwXx94O174Y3k3hm+neXSZZ/tls6j91OQGQSD+62Gwy/TqNpLrypYzGyb92pCT/AO3l/mjgpU8XkuRxSvPD14J/4JNL/wAlf9ef018Gv+SC2X/Xvdf+jJK8t/Z58eaD4IbXf7bvPsf2kQeT+5d923zN33VP94V6l8Gv+SC2X/Xvdf8AoySvLf2efAeg+N213+27P7YLUQeT++ePbu8zd91hn7q18xUtetfv+p91++5st9hbm9npfb4V28j3/wAL/ETw74zuZ4NFv/tc0Kb3XyZI8LnGcso714Xr6n4pfHNtMuZXhs452tAMDKxwhi4HT7zK3PbcPSvdfC3w78O+C7iefRrH7JLMmx28+STK5zjDMe9eEeIJG+Fvxyk1O4jee1e4e8GMAtHMGDkDP8JLj32jp1rxq1reR9Bj/bexpfWrW5lzWvax9I6bo9lo+nxWVlbR29rGNqxRqAoz1/EnNVtF8LaT4de6fTNPhsjdOHm8lcbiBgD2A9BxyfU1PpetWGtafFfWV3FcWkg3LNG3HuD6EenaoND8VaT4ke6TTL+G+Nq4SXyWztJGQfce444PoaXuXXfofSL2Xu2t5f8AAPI/2lwA3h3Axxcf+0q9Z8GqP+ET0Y45+xw/+gCvJ/2mPveHPpcf+0q9Z8Hf8ino3/XnD/6AK8PCpf2lX9F+Rz0v95qfIn8ReILDwpoGp65qs/2XS9NtpLy6n2M/lxRoXdtqgscKDwATxwDXyb8Gv27fBkmo+OE8c+OQIX8SXI8P79LmA/swkCDmOHgYz/rDu9a+v5oY7iGSKWNZYpFKvG6gqykYIIPUEV80fsjeH9LuNc+Nhl020lNv8QdTSEvAhMaqy4C5HAHtX0J3nP8Ax48TaT4N/bi+EWs67qNtpOlWmiX7T3l3II40BgulGWJ6liAB1JIA5NezfDf9qP4XfFrxB/Yfhbxbb6jq7I0iWktvPbPKFBLBBNGm8gAsQuSACcYBrxb4+eE9H8b/ALcnwc0fX9Pg1bSptKu5ZbO6XdFIY0uZEDL0YB0UlTwcYIIOK6L9qTwJ4f0HxP8AA3xDpWk2ul6xb+OtJ0iO6sYxA32OQuWgITAKfu1wCOAWAwGbNAe8eP8A4jeGvhb4dl13xVrFtomlo4TzrgnLuQSERQCzuQrHaoJwCccGuc+F/wC0R8O/jPeXdn4O8T2+r3tqnmy2rQy282wkAuqSorMoJALKCAWUE8ivAP2hrjWtY/bA8J6daeBofiXFovhZ9UsvDt3qVtZQpNLcvFJclpkKyEKkY8vqCquPuml8XeGfiv8AE/4xfDXxZJ8Fz4E1PQtbt3vtftPE9jcSS6ezqtxFIqBXdRHux8xwrSKFO+lYD7FrxfUf+TqNL/7AJ/8ARsle0V4vqP8AydRpf/YBP/o2SvSwHxVP8EvyPnM7+HD/APXyH5ns5UMMEZrwVtLPw0/aR082C/ZdG8VQSCeMviPz0DMSqjvnZ1z/AK18da96JCjJOBXg82oN8SP2k9OSxP2rR/CsEhuJNuUE7hgQrDPOdnBxzE/pWuXX/e83wcrv92nzvaxy5/yf7Ny/xfaR5e+/vfLlvcuPpLfEP9om9+3xiTS/CNtF5MLPuVriYBw5UjsM985jQ+1e2Ku0AAYFeKJqzeAP2jNRjv3EWmeLLaFoJ3TaonhXYse8nGcZ465kjHfn2sNuAIORWeOv+6S+HlVvu1/8mubZJyXxDl/E9pLm72v7vy5bWPL/ANoTwfD4g8A3epxEW2raKp1CzvEJWSIp8zgMORlV/wC+gp7V2XgfXJvEngvRdVuFVJ7yyhnkWMYUMyAkDPbJrj/2gvF1v4f+H99pyYuNV1lDYWdkoLSTF8I21RknCt+e0dxXX+BdEm8M+CtF0q4KNPZ2UUEhjJKllQBiM44yKJ831KHP/M7eml/lf8bhR5P7Xrex/kXN63dvna/yseUfs+/8lK+K3/YSX/0ZPV/9o/Q9R+y+GvFFhZy6iPD1+t1PaRdWjyrFvwKKOAcBiegNZ/7Pv/JS/it/2EV/9GT17lLNFGyJK6KZDtVWIG44zgfgD+VdmLrPD5gqsVeyj93Ir/geTleDjj8jeHnLlvKevZqo2n962OS8BfFjwz8RLZf7J1BGulQNJZTfJNHwM5U9QCwG4ZXPQ12Q4ryb4p/AfRvFVrcatpEaaH4lhP2iG/tmMQaQEt8+O5JzvA3DAOTjB3Pgb4uvvG3w00rVNSYSXzeZFLIqbQ+xyobHqQBnHGc8DpXHXoUZUvrGHbtezT3V9teq0fY9fA43FU8V9Qx8Vzct4yjtJJpPTdNXXdHfUUUV5Z9MFFFFABRRRQAUUUUAFFFFABRRRQAUUUUAFFFFAGX4i8O2HifSZbDUYfPt5O2cFSOhB7GvmT4ofDqLwDfW6QXz3cNwWZFkjCsgB4BIOGPvgfSiivGzGnDk57anhZtCPsee2qPTvhH8I7HRzY+I7i7e9umhEsEezYkJZeSeTuODjnjk8Zxjt/H/AMP9M8faSLW+Vo54stBdR/fibjOPUHuD19iAQUV6GHio01Y6KOHpfVVDl0a1PlfxN4H/AOEf8cL4d+2+fukij+0+Vt+/327j0+tfRfwz+DOkeAXF75jalqrKV+1SKFCA9kXJ25GATkk89AcUUV6HM1Cx8vk2FovF1pON3F6eRW+P/hb/AIS3wnYWn2r7Ltvlk3eXv/5ZyDGMj1rs/BGnnR/B+iWPmed9ms4ofM243bUAzjJxRRWk5P2EY9Ln0FGlBZlUqJauKPNP2mPhzpXiLwTd6/InkatpcO+K4RRl0zkxv6r1I9D06kHrvi/4Z/4S74Y6npX2n7J5yRt5vl78bHV8YyOu3HXvRRXdRrVOTD6/DN28vhPJxODofWMclBe/Tjzefxr8iD4G+GP+ER+Hdjp/2r7X+9lfzPL2dXPbJ/nWj8TPh7p3xG8OSWF7mGaP95bXSjLQuB1x3B6Fe49Dggormr1J/W51L68zPUwmFoPKqeGcbw5EreVjI+Del/8AFmdItPN/19rId+37u9mPTPON36V47F8A8Y/4nv8A5J//AGyiinzy56mvU+fxWFo1cLheeN7RVt+yOu+Gfwl/4Rnxvpupf2r9p8jzP3X2fZuzG69d59fSvVPHfgLTPH2mra6grJLES0FzFgSRHjOM9jwCPp3AIKK8+XvXue/luHpLCSp8ujf+R8w+KvBf/CL+L10L7Z9py0Y+0eVs+/8A7OT0+tfQ3w1+Fdh4DaS7S4kvtRmj8tp2GxQpIOFUE+i5yT07dKKK8ShCPt5O2xy5XRgq9TTZ6FX4xeB/+EwGlN9t+yfZvMH+q37t+3/aGMbf1ru9Esf7L0mzs/M837PCkO/GN21QM47UUV00aUFialRLVpH0FNL2s36F6vgC+s/H/gv9rzxR8MPBfxDl8M6b4svZvEc9z/ZMFy0MsytKyAPzxwuQy9Bx6lFekjqPpfxr8Kf7c/ai+Hfjn+1PJ/sbTL6L7B9n3edlHjz5m8bf+PjP3T9z34v/ALQXgz/hMv8AhW/+mfY/7J8a6bqv+q3+b5Zk/d/eG3O773OMdKKKOwHN/tUfBk+JrOx+JGga9P4S8b+DLae7tNUtLdJTPEqMxgkBxuXO4AElQJJAVYOa8w/Yx+IHxL/aH1k+MPE3juRdJ8PXLWreHbPT4oYb1nt9gkkkQgnBbftII3AEY6UUUdAPsyvC/i54Z1WP4kWfiPRdeOjXq6eLYEWizfL5jE/eOOd3p296KK9jKpcuJVuqfn+Z8jxNFSwDezTTVm00/VamfZ+FPG/xAt5LLU/iLdJZbh5sdrp8cLuvcb0YEZGfUc9D0r17wH4C0j4e6HHpejwGOJcPJJId0kzkYLsfU4HTjsABiiitMzrTU3RjpHskkvwscfDeFpTisVUTlU25pNydvJtu3yF8eeBdI+IWgy6Xq8BkhY7o5EOJInAIDoexGT7c4IIJFfNHxA8YePPg3qljoNp40uNRt5U3pLcWkbSICx4LPvLfifaiivT4dtXxH1eqlKFm7NJ6/M8LjxPB4VY3DNwq3S5otptdnZ6/M9h+Hfwhhi1tPFXiLV7nxRr5G6C4ul2R26kE4SMEgcs3sM8Ad/Wm+6aKK+cxdadWs+d7beXoj7rJ8PSoYSHs1bm1b3bfdt6t+p5r8LfAn/CKeMPHGofbvtX9qXqyeX5WzyuXfGdxz/rMdB09+LvxX+F1p8SLGyZr+60rUtOczWd7bMcxMcdVyM8gHgggjgjnJRW08RVjiVWT95W/JI5qGCw88slh5R9xuWn/AG83+ep4Jp+veN/iF4z1P4eX/jGVbFRJDNcpZRhpUXgj5cEZH+19c19PeDfCtj4J8N2OiaaHFpaJtUyHLMScsze5JJOOOeMUUV7We2pyp0oJKLipWSS1fXQ+Q4IviIV8TWk5TUnFNttqK6K72Nuiiivkj9VCiiigAooooAKKKKAP/9k="/>
          <p:cNvSpPr>
            <a:spLocks noChangeAspect="1" noChangeArrowheads="1"/>
          </p:cNvSpPr>
          <p:nvPr/>
        </p:nvSpPr>
        <p:spPr bwMode="auto">
          <a:xfrm>
            <a:off x="0" y="2063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data:image/jpeg;base64,/9j/4AAQSkZJRgABAQEA3ADcAAD/2wBDAAMCAgMCAgMDAwMEAwMEBQgFBQQEBQoHBwYIDAoMDAsKCwsNDhIQDQ4RDgsLEBYQERMUFRUVDA8XGBYUGBIUFRT/2wBDAQMEBAUEBQkFBQkUDQsNFBQUFBQUFBQUFBQUFBQUFBQUFBQUFBQUFBQUFBQUFBQUFBQUFBQUFBQUFBQUFBQUFBT/wAARCADlAa0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9UKKKKACiiigAooooAKKKKACiiigAooooAKKKKACiiigAooooAKKKKAErGXxho0msNpK6lbnU1PzWgceao7Fl6qDkYJ4O5cfeFbPXjtXj+h/s+xeH/inH4wg1Z5FVmZbSSMZUtGUY7hwQQThQFC5GCQu09eHp0ZqbrTs0tNN32PKx1bGUZUlhaSmnJKWtrLq/P0PYaKKK5D1QooooA4zVPitoWk+LrLw5cXSQ6jdZ8uKYOjPyQu07dvzMpA3MueMZyM9iGDLkHIIyDXAeIPgvoniTx1p3ii8EpvrJ1dFjfYjlTlC4xklWJIII7AhgK7yKFLeNI40CRoAqqowAAOBiuusqCjD2Ld7a37+R5WDeNc6v1pLlv7tu1uvmfHfxa+MWrW/ja3S2gs3FoIbsm7jS78xpY45dqMyjZGq7VGwKTtLElmyPqH4c6zPr3hPT7+ZlxcQRTInmF3jV4kfY7HqQWPPUrtJycmsDxb8FdG8Xaol7dw29xJEMwfa4pHMZJDbSUkTfHnJCNnG5gCF+Ud1pel22kweVbxqgYgswUAuQAMnHsAPYADoK9PG4vC1sNSp0YWlHd9/6/DY+bybK8yweY4nEYutzU5v3V2/r8d9y7RRRXgn3IUUUUAFFFFABRRRQAUUUUAFFFFABRRRQAUUV514X0nxPH4+1K71JpDpLB/spdxgfOoC4HTC5B7MQD82A1c9So6coxUb3/AzlNxa0PRaKKK6DQKKKKACiiigAooooAKKKKACiiigAooooA8l+LXxvl+GviDSNLi0S41BtQcxiVQflYbB8igfvT+8HyZQ5GM/NkepWN2t9Y29ygws0ayAZzwQD1/GorrSbS9uIp5oQ8sR3K2SDwCOfUYZuD6n1q5xVyaaSS1OChSxEK1SdWpeLtyq23z63KOtaxb6BpF5qN24jtrWFppHIJCqBkk4BOPwrkfhf8YtF+LEN4+kpcQPasBJDdKBIAejcEjB7c5yDxxXZanp0OrafcWU6h4JkMbqyhgQfYgg/QgisLwV8N/D3w9huIdAsFsYpm3uPMZyW4B+ZiW7DjOOOOpy1ycrvuRVji3iabptey15u9+ljqKKKKzPSCiiigAooooAKK8x+PXjjWfBHhWG40S0F3cyXCrIrLI2yPBJf5CGGGCLnOPnAPXFdV4B1jUdb8K2F5qtsba+liRpYyNuHKgsu3quGJXB5G3nnNdUsPONFV3s3Y8uGYUp4yWCSfNFJ7aa+Z0lFFFcp6hWvryLT7dp5nCoCqjLAbmYgKozxkkgD1JFeaap8dPD2meJn02bxFp0FzCWgksXgmZTNn5c3QGxB03fIdpyM8V6Pq11HY6fNPMP3KAF2JACLkZY5PAHUn0Br4A1D4YeJ9P8AEx0BtHuptQ8wxx+XE3lyjON6sRjYf7xwB3xX02S5fhsf7T6xPl5V5fPft+p+dcXZ5j8m9h9Rpe05nrvp226vp6bM/QKyv4dQjZom5jYo6nhkbrgj6EH3BB6EVZxXM/DzT59J8K2NjchHubWGK3muY5A6zyJEiO+evDKV+YA/J0rp6+cqRUZNI+9w85VaUZzVmwoooqDoCiiigDivil4qfwj4cn1J5WgsbVPOuXhwZH+ZVjhXuhkY434OAGxtJDL4b4F/aLvPE3iaz0i8j/sgTuttpt5FNLP5LFhtSdGY+fuIRC/ysNzEFc7h7j8VPBw8a+GL3S3me2tLuLZNLbweZKrIwkifg5ZQykFACTv4K4Ofnn4Y/AW4tfG1nd3mt6ZqC6bOs4tdHnaeVpkO5FclQI1yvLN6Y4LAj6zLY5c8FVeJ/idN/l5b9z8s4hnnsc2w8cAv3Ltzbd9fO1trdfM+s9PmlurKCWaH7PK6BnhLBtjEDK5HXHTirNVdPgltrKCOeRJp1UCSSOPYrPjlguTgE5OMn+tWq+Udr6H6hC/Kr7nK658TPDvhzxLYaDqGoLb6pfMqwQtG5LbjtXkLgZbjkjofSuoVgygjBB6EVwXiz4O6T4u8Zab4kuZZkv7Hb5Ww8fKdycdPlbLDjqfm3L8td6qhVCgYUcAV01lQUIeybvbW/fyODCyxkqtVYlJRT9y27VuvncWlorgvGHxi0LwV4o0/Qb+RkvbzaV3AhFVm2hi2CACQw57rzgHdWVKjUrS5aauzfE4qhg4e0rzUVtd92d7RUdvOlzDHKh3JIoZTjqCOtSVltozqTuroKKKKBkckghjaRs7UBY7VJOB7CuS8I/Fbw7441S7sdHvkvJLYkSMgYL1OMFgN2cMcruHB55GetljE0bI2cMCDtODzXE+B/hD4e+H+qX17pdqkUly+4feYxjkBVLE4HzHpjqc5wAOql7D2c3UvzfZ7edzy8S8b9YpfV1H2evPe9/K3Tfe53VFY/iXxPZ+F9Pa6u2AVRu2+YifLkAsWdlVQMjJJHUDqQDV8L+ONN8WKPscnzMpkjxIkiSxqxQujxsyMAwwQDlcruA3Lnn5Xa9tDs+sU1U9k5e8dFRRXOeONZm0XSRLCAzN5pIJIJ2QSSgDHqYwD7E98VjUmqcXJm0pKKudHSV89fD3xzq11rgia3W68q3keJbOCOJkCKX2fKnKsRtwR1ZSOQK+hq5MJi4YyDnBWMqNaNZc0QooorvNwooooAKKKKACiiigAooooAKKKKACiiquoLvsLhfKa43RsPJQgM/B+UEkYJ+o+tBL0TZQh8V6Zc3kVrDcpJNLGZkRWG5kD7N4TO4pk/fA245zitjPevinVPhn43vfjtPfQWV2iyasb2LV2TdBDCJSQxYnaNij/AFZIPy7cV9nWCLHY26pB9nRUUCHAXyxjhcDjj29K6KtONO1ne587lGZ18wlWjWouHJKyv1LNFRXFxHaQSzTSLFFGpd5HYKqqBkkn0FchdfFDSrXULS1uLzTdPkmwfs+p36291tLEKwhIJ+YYIDFTzggHIrFRctke5VxFOhb2krHaUVQ0nVo9YtjKivDIrbJYJQBJE45KsMkZ5B4JBBBBIIJv1JvGSkrrYKT+dLVH+2LHZ5n2uHy/M8nfvG3zN+zZnpu3fLjrnimk2S5KO7LU0McwAkRZADkBhnmiKNLeNI40WONBhVUYAA7fSn+9YmvXEdzeWektIo+1JJPLE8ZYSwx7Q656DLSRgg9VLD3DjeT5SKko0052EvfEzqu7TtMu9YAbazW3looyoYMGldA4ORyhIyCOxqex8QRztbRXcMumXk4+S2utuSfmO0MpZGbCM21WJAGSBXxl8Svj94j8Za7K+m6ldaNpELFbaC0lMLso/idlIJJ9M4H6nsPgJ8XNR8RaxD4M8TXEur2F8G+zTztmaGVf3gPmZDdVyrZLKwXGOMfXVuHMTRwv1iVtFdrrb8j8vwvHuAxWZfUYc2r5U2lyt/nr319D6y69ayo/DWnwbfKjlgRGRkiinkSNNoAVVUNgKAB8oGDzkVLod1NdabG1wjrOrPC5eMR72RihcLk4Vtu4c5wRWjXyN3G6TP1DlhVSk0RwwpbxpHGixxooVUUABR0AA9KkooqfNmy7IKKiuLqGzgeW4lSGJRlpJGwo9yTWPbeMtMuLpoN9zA4bZvurOaCMsWCgB3QKSWIAwec8Zqoxk9UjKVWEGoykkbtFFFSahScDoKhu7uOyhMspYKOyqWY+wUDJP0FZ39s3P2QTnTZfN2bvsfnxeeDnp97Z/wCP1Si3qjGVSEHaRr1Bd3UdjbvPMxWNBk4UsT7ADkknHAHNFleRahbJPAxMbjI3KVYc9Cp5BB7HkGuc8frqDafb/wBlq73ytK0Ee3MTyi3lMYl9E37TnI+YJ7VUIc01F6EV63sqLqx1Jh4609r42H3tVD4OnCeH7QI92PO2eZnZj5v72P4c8VvwTJcQo8Z3KwyOCP51+bkc+oS6ws6SXL6s1xvWRSxnMxbIIP3t+7v1zX6A+CWv9uppexiILcqY1jQLHkwRNIUI6jzWlyTzu3V9Hm+TrLIwampcy/y/zPguF+Kp8QTqwlScOR279/Ja6anUVxXi34T6B4z8QWGsahaJLeWgAWUl93B3JwG2kA5OGVgc/XPa0lfOU6s6Muam7M+9xGGo4qHs68FJb2euwyGFLeJIo1CRooVVAxgDjFSUVS1Zlj0y7Z2mRPJclrdWaQfKeUCgktjpgE5qN2bNqMfQG1ixWLzTdxLH5nk+YXG3zN/l7M9N2/5cdc8Vc7Zr4puNe8Xj44PpUMt0SNR+yR6WQwtvsm7ATygNvleUASdv3fm6819l6T5f9mWnkvJJF5S7XmLF2XAwWLck/XmvWx+XvAqm3JPmV9D5fI89WczrRVNx9nLl16tFyiiivIPqzwf9pXwLrHi3TWj0oRvPM9qY4GmKGcxmcMnzfJu/fowBbLbX/uis79mT4f8AiPwd9tj1SWayH2sSy2CujpHiEgK5Vztd/OjbbjIEK56pX0Myh1IYBhjBBFEaLGoVQFUcAAV0+3l7P2Z8zLIqMsyjmbk+ZK1ug+obiFbqMxtuAyDlTg5ByOfyrM1LxZpulzNDK800isVdbO1luDG21W2v5attOGU4OMgitCyvoNQh823k8xOhGCGU4BwwPKnBHBGa5nHTVH0SqQk+VO7MnTfBOk6XNFLb2sMbqoDeXBGnmMCpDNtUcgrnAwuecZAxv0UVEIRpr3UWoqOiCiiirGFFFFABRRRQAUUUUAFFFFABRRRQAUUUUAUzpNi2oC+NpAbxeBceUvmdCPvYz0JH41bpaKCUktkY/ih5o9FeSGTyjHNDJLIZAgWJZVMpJPG0IGz6jNfnx8TLXUbX4heIo9WV/wC0Pt0zSFlZd2WJVlB52lcEe2K/R7HrzWBceEY572O5jvJoGhOYVEUL+TkkuEZ42YBh8pGcAABdtdmHrKi3dXPjuI8hlnlOEY1HHld+/wCF0c18GYdYh8O2KarJIZItKsonjkYZjmAkZldD8yybHh3buvFei1BZ2sdlbpDEpCKONxLE+5J5JPcnkmp65pS5pXPqcLQ+r0YUr3sinqrBdNuyzTIBE+WtwTIPlPKgDOfTAzXxrc+IvGQ+NT6PFNeY/tE2sekHcLX7LnaE8nG3yvKGc7fu/N719q1lyeGtPmYmSFmRuDCZX8ojbt27M7duP4cYzzjNepl+OhgufnpqXMra9PM+dz3Jaubui6VZ0+SSbt18v6+4s6XsXTbYRM7xCNQjSMzOVxwSWOSfc81m6xCYte0u8eZkh8qe08sRkgvJsZWZv4R+6Zfcuo64rdx+VV762ivLOWGYMYmXnaxUj3DAgg+4ORXlxlaVz6SpT5qXJ/Wh+dvjHwhqXgbxBdaPqkJiuIT8rY+WVecOvqpx+eR1Brvf2b/BN14l+IthqPkN/ZmlubiedsqocA7FBA+9uKnHoDmuX+LHjFvHXjzUtRWZ7i1Vvs9q7c5hTgN0GN3L4x/Ea9E/Ze8RR3Gt3PhG/nkGnagftSQKQFmkRfmibjJVlAYjIB8rByGZT+1Y+riVlDm177ir+S6n8jZNh8BLieFKMn7JTfK+7T93Xs2fWGhXFxd6ZHPcBA0jO6bFZf3RcmPIYBg2zbkEcHNaVIBjgUtfiTetz+v4RaikwooqBL63kERSeNxKMxlXB3jGcj1454p69A5ktGzzX40eMr/wr4d13ULIKlxptrA1szbWAknlaIuVI6oq/L2O9gQa+UdE+M3jDRNWa/Gt3V8XyJLa+laaCQHkgoTgf8Bwfw4r7N+IXgq38VabeW01sbi2v4VtrtYWVJdqsWikViMExuSdp4wzHkgKfif4VaJbeIviFoWn3lu11by3A3wIVG8AFsHPGMgZ9RkV+jcOrCTwdd1qak46v0t/wGfgPHbzOnmuEjh6zip6Kza96++nk19x3dl+1f40srYQ+TpUwUttaSCTIXPC8SDgDgcZwOSTk1P/AMNdeNP+fPR/+/Ev/wAdr6O034N+EYLRFufDelTTkszMbOLAySdowg4HQcZwBnJyatf8Kg8Ff9CrpP8A4Bx//E15sszyi7/2X8T3YcO8VcqtmP4HyzqH7UXjDUWSQwaZBPHG6RSxRSZjLDG8K0hUsB0JU9SOhIPlH9oXX2/7cLqb7d5vn/avMPm+ZnO/d13Z5z1zX3L4g+CvhWaESWvhnTZFWN0ltIreONplYfwOMbJBgbTkDkg4yGXyMfsoaZ5wvf8AhJNQ/so3Hl/Z/wCyZPtO3djGf/Z9m3vjFe5l+c5TSjK1Pkv5Xv5f1ofIZ1wnxNiKkHOv7Wz72ttrrb8NT1f4OeK5/Enh/RNSuoZPt2rWUj3UowEaS3dYt5UKAGcMD9EA6CvQdU0u31myktLuPzYHwSMlSCCCrAg5VgQCGGCCARzWR4N0aTSNNjRoTYW6wxwW2neYX+zQoCFVjkhpDk7iOOgy23c3RV+b4mcZVpTpqyvovy+4/fsvo1KeEhSrvmlZJ+emr+b1+ZxK/DO2j1r+0VGni68vH9oDTIvt3mbdpl837u7v/q8c+nFR+LfiJ4W+EOjxQ3t15ZVSYbOMmW4mPJJ5JJJIOXY8seWyayPjd8aLT4YaR9ntzHc+ILpc29qxyEX/AJ6P/s9cD+IjA6Ej5N8O+FfFPxn8U3b2+/UdQlbzbq9uGxHGDwNx7DjAUDoOBgcfT5blUsbT+tY2fJSXV9fQ/O8+4kp5PX/s7J6XtMTLotbX7+f9M9T8SfthazcXJGh6PaWdsGYBr5mldxn5ThSoU47Zb69640/tMfEL7aZ/7Zj8vdn7P9ki8v6fd3Y/4FmvevBP7LPhPw7CkmrK/iC+BDeZOSkQI9IwcEH0YtXdn4SeCz/zKuj+n/HjF/8AE12vMslwz5KOG513f/B/4B5UeH+Lswiq2Kx3s3/LG+nray/M+evDf7YGtW94Brmj2d5aMQCbItFIgzy2GLBjjt8v1r27wp8cPDnjK3EunOxYKN0U0kUUiyHpHtdwS3uMqf7xwccZ8SP2ZPCNxo15qOl+doM9vG87eRumjfHzHMZOegIG0jr34FfK/irwze+DfEN7o2pKq3to+x9jZUggMGB9CCD+NdlHL8pzpf7JenNdP+Bf8meVis64m4SklmVq1J7P/g2/Neh9+WOjaVqbtK1rPFNtHm2U0z+WgKbdhjDGMrjI+XKkg9TzXSV4Z+zDqV3feDNN/tO4mE0X2mGwjZiRNbK0WWPrsdii+gJAr3Kvg8ZReHryot35XY/aMoxUMdg6eKhDl50n96vqLRRRXEe0FUtYvJdO0q9uoLd7uaGF5Et4/vSMFJCj3OMfjV2kNBMk2rI+Iv2gfG2vaL8Qrvw9p+q3en6bpSxrGlrM0JlkdFleaQqRukZ3J3evPXJPuX7MfizVfGng+O91a8aa5tZJLAvIAXukQRsjuxGSU3uuR13fNk81o+NPgbpvii4tDeaVb619nBjgnlvZLOWKEEFIGMaMJFBLDccMFx95tzHt/CPg+z8L2NpDBaW1oltB5Fvb265W3UkM6h2+ZizAFmON21SRkZr0KlaEqSglqfn2WZPmGHzeti6tW9OW0dfl5aLTQ6SiiivPP0MKKKgvLpbO3eVgWxgBQQCzEgKoJIGSSBye4pN2V2HmT0VxWn/FLR9S1MWNvcJPc5O9IFdhwpLGNtv7zGOwGRkjPQ9qKyp1qdVXpu5MZxl8LuFFFFbFBRRRQAUUUUAITXKal8QrHS2iuLu4sNO0mZmSK91C+WDzyACGiUg7lOSMkg/LkAqQxueOJ/J8OspaJY57m2tZVnTcrxyzxxuhH+0rso9yK+EfjZ4kvfE3xQ8RT3sm4215JZQoCdqRxOUUAE8ZxuP+0xPfFdmHoe2dj4viXP3kdGM4x5m3b8/8j7u0PxUmrC38wW6pdAta3Npcie3uAC3yo+B8wVdxGOhO0ttYjoK+Jv2a/E17Zf8ACWaUs0SWS6Y+qoblS6QXELJsk25xwSpPGT5a88V9sdqzr0vZS5TvyHNv7YwccTy2f9f5C0UUVzn0oUUVy3irxJp1jpury6jfNpmk6egF7dq+xssAfLQg7g2GXlRn94oU7ulJNuyMqlSNGLnN2SOn3e+KdXyVcftPeEG8TC8X4eQTx+cj/wBpTNF9r4wC+Nh+cdsydhyK978D+L7bXNPsdU0q9e/8Oah8kZuWJnsphx5bFuWViCMsdwcgAsrrs2qUJ00nJHg4DPsDmVSVPD1FJre1/v1S080d1RRRXOfRhXl37RXjc+C/hreiBzHfaiRZQEZ+XcDvbIIIIQNg9m216gTivi39qLxt/wAJP8QjpsEwlsdHTyF2lSvnNgyEEc9lUg9Ch465+gyPBfXcbCL+GOr9F/wT4XjLNv7JympKD9+fux9X1+SuzW/ZN8CjXPE1/r9zFuttOiMMJZThppAQcHodqZBB/wCei+1cD4o0u++DPxXlW1LI+m3i3Fqd7ASQk7lUtxkFTtb/AIEOa+wPgt4I/wCEB+Hul6dLEIr6RPtF3wM+a/JBI4O0YXOeiivKP2vvBH2jT9M8U28RL2x+yXbKpP7tiShJzgANkdOTIK+nwubxxOb1Kc3+7qe6vlt9+v3n51mXDE8BwxQxFJWr0Wqj762v92n3H0FoOsW/iDRbHU7Ni9reQJPEzDBKsoYceuDWhXz/APsj+N11Lwvd+Gp5FFxpkhlgU4BaGQknHOTh92T6MvrXv9fD4/CywWJnQfR/h0P2LI8yhm+X0cZH7S18ns195meJE83Q7tPLWZnTasT52SMSMI2AflJIB4PBNfIvwd8XeLNY+Kq2urajql3CxnfUbecO4h2Atu8vaQjJIqbcKMMAo64r7IureK8t5YJ4kmglUo8cihlZSMEEHqDnpVRdDs1eNjGzmMllWSRnGS4fJBOMhgME/d6DArpweOhhaNWlKmpOatfscGbZNWzLFYfEU6zgqTu0vtbaP+mXp/8AUyf7p/lXwb8A/wDkr/hr/rs//ot6+8p/9TJ/un+VfBvwD/5K/wCGv+uz/wDot6+h4e/3TG/4f0kfD8df8jTKf8b/ADgfetFFFfDH7GgooooGFVdRvoNLsZ7y5lWC3gjaSSSQ4VVAySSegxVqvL/2kdcOifCPWfLnEM915drH/th3AdR9U3/rXThqLxFeFFfaaR5uZYtYHB1cU/sRb+5XPkTxZ4i1T4sePZbsI815qNwsFpbFh8ik7Y4wSQB15PAySe9fbPw98E6Z8KfBkNgk0SJAhmu72QCPe+MvIxzwAB3PAA54r5l/ZQ8O/wBrfEp9QkhZ4tMtXkWQfdWR8IoP1UyflXtfxU+KFv4D0i31+4ij1O+upGTRbMMvlxrtwbgsGO7KnO4chZFQBcux+5z6U61enleGWkUtF3/4CPxjguNHCYSvxHmD9+bfvPpFPV+remnkepS63YQxxPJdwxxzMscTs4CyM2AoU9ycjGPWr3GOK+OtP/a28Ww3/mXtnpt3Zsw326RvGdvcK244z7hq+k/AWsWeoaXp91pUxbQdRh82ziYr/orj70Gd2fXCAHZ5bjIG1V+Yx2UYnL4p11ZP5/0z9HyXinAZ5OUMJK7jumrP181+R2XrXDa78IfD/im8ik1extdQit0VbbfEVlj2liFLqw3xgMAEI7HJOeO6rC8aeLrPwL4bvNavy32W3AztBOWJwo4B6sQPxrzKEq0ZpUG+Z9tz6PG0sLUouWMScI6u+1l3JvD+hjQ7OOLejMsUcQWCPyoI1VcbYo8nYucnBJPOMkAY16wPBPjC08deG7XWrBWW1uM7d4wcg4b34YFenUHGRgndY4BrOopxm41N+pth5UpUYzoO8Grr0M661WQXD21nALmePaZWkfZFGCRwWwctty20A/w52hga5PQ/Gj6lq91b2ni3wzr8u1vK020Hkygg/wAUgml4A64j5PpXin7Sfju/tPAvhfTrJ3so9fikv9QVZXdm3BT5e8nlMyEbfREAwBivme3uJrO4iuLeV7e4icPHLExVkYHIKkHg9Oh7V6FHCe0hzNn5hnfGcctxqw0KfNazbvbfXTvp3P04sbxb2Nm8uSGRTtkikGGRsA4OCQeCOQSKtV5Z8JPGEvifwn4P8Qahu/tXVUl02do1QCZovNYSPhe3kyEAYAMz8c16lXnTi4PlZ+l4PExxdCNaG0kn96TX5i0UUVB2lLUr77DChRFmuJW8uGJnCBmwT17AAFj1OAcA9K8/h+Mejyaslj/aUu4kRm8a2C2ZbjJxu3gZyMk4Gc9Oa7HxdbtfaHc2nCR3MclvJOQT5IdGUPjuMkA+gJPQV83Q/DvxJPqYsf7Iuo5C+wyPGREMd9+NuOOoNfP5jisRQnBUY3TPPxNWpTklBXPqOxujeQ5ZRHMrbJIw27a319DwRkDgg4FOvI5ZbZliYK+VPzLkEAjI69SARnsTn2rL8K24hspXSYXEMzqY58HdKqxJHvbjkkoSGHBG0ityvbjecNTuWsdTwzwv8I73R/FMV1JOLmG1kLwqsMkbO6sACxYBQuTuOGbIU4zXuKqI1CjoBgd6dRXPhsLTwsXGnpczpUo0k1EKKKK7TYKKKKAK1xeRWrYcsSeNsaFiMgkZAHA4PJqSKZZo1kXO1hnlSDzzyCOD7V498c9P1XUrizjsIbi6tIyWmhgV2IkIUKxUfw4GAQOoeu0+FkF5a+FbSLUBOL6OMJIs0hYoNzMilc/K2xlzwDgqD0482nipTxMqHLoupzxquVV07bHUahZjULOa3Z2i8xSBImNyN2ZcgjIOCMjqK8D+KHwFsfHmuHUb65u9E16ciOW5s7KS8tLtUQAShVJMRIKjazDBQgb/AL7fQtLXr06kqbvE4swy3DZnS9liY8y/rtqeP/Cf4T2PgnTmtNJ+1yW16Y5dR1LUITE9zsLAQJCwBRM7ixYfdfALFt0fr/Slqjf6h9keCFAr3E5IRWJwFAyzHAPAH6lRkZpSk6juzXC4Wjl9FUqS5YovUlfPeoftMeGbPxI9g/iPWZ4VmUSX1lZ25tBjG4ICpkKZz/ePoTwa9t8P60NUtYg80dzJ5EcwurVSLe4RgcSRtkjBwTtDMVyMkgglzpSgrtGOEzTCY6coUJpuO+qf6mv2OK+bP2lv7Z/4U3B9s8/zP+Egn87r/qPNufJ3f7O3ysZ/2favpSuV8VeGtPvrHVodRsH1PSNQjBvbVVLsGUACRVA3FsKv3TkGNSo3Zy6U+SSbMs3wcsdhKlCMrOUWvLU/OSvqT9kPzT4T8RjUvK/sT+0LY2vn7Nv2vKn65z9mx74285rKn/Zh8Ir4k+yL8RLeCLzlQ6bMsX2oA4zHu3jDnt8nccGve/Avg+00HT7LS9KsnsfDunnen2pD517MeTIwYZVVJzyASwGAqou/08TiIThyxPyjhXhnHZfmH1nEWSjdJJp3v3t0W+p3dFFFeMfuRzfxD8WReBvBuq63MA32WElEOcPIflRcgHGWKjOO9fHHwL8KSfEP4qWRvWa5it3bUbySRstIVbIySDuLOVznqN1elftfeOBLcaX4Vt2z5f8Apt0fflY1zn03kgjuhFYP7P8A8VvCXwv0S/Opm5bVL6YGQwQllEajCL1xkEucj+9z0r9Fy3C1sLlFSvRg3UqaK3bb/P8AA/BOIMxwuZ8T0MJiaqjQoayu9HLe35L7z6+A2gDsKxPGnhq28Y+FtS0W6x5V5C0e4oG2MR8rgHupwR7ivMv+GsfBP/UQ/wDAb/69H/DWHgn/AKiH/gN/9evk4ZXmFOSnGlK68j9Nq8RZFWpSpTxUHFqz1WzPnH4V+Jrj4VfFO1kvv9HWG4aw1CNmGFQttfJAOQrANx12Yzg196qwZQw6EZr4G+NPiTQ/GHjq51rQjN5F5GjTLMmwiUDbwPQqqn67q+rv2evGzeNfhrYSXEplv7EmyuGOclkxtYkk5JQoSc9Sa+n4kw06tCjj5RtJpKS8/wCr/gfnfAOYU8LjcVk0KnPBNyg+66/o/vPTaKKK/Pz9yI5+IZP90/yr83/D2v33hbWLXVdNlEF9bMWjkKhtpIIPB46E1+kE3+pk/wB0/wAq+CfgZaw3vxX8Ow3ESTQvMwaORQyn9256H3r7/hecadHFznG6SWnf4j8P8RaU6+My2lTlyylJpPs246/I1v8Ahpb4hf8AQaT/AMBYv/iaP+GlviF/0Gk/8BYv/ia+y/8AhDdC/wCgNZf+A6f4Uf8ACG6D/wBAay/8B0/wrH+3Mu/6Ao/h/kdX+p2f/wDQ1n/5N/8AJHxfcftIfEC4XDa4AORgWsOOfUbeRjPWvqL4G+L9V8ZeCLK91UBrl4d7S7GUSN50qk88dEU4HTJwACorqH8DeH5JY5Do9mJIzlWWBVI9uO3A49hWrZWEGno6QRBN7b3OSWdsAZJPJOABz2AHavKzLMsJjKKhQw6g11Vv8j6TIOH80yvFSrYzGyrRatZ3+/VstV4V+18jN8OrAr91dSj3f9+5K91rzr9oDRG134R+IIY9okhhF0GYZwI2EjY9yqkfjXnZXUVHG0py2Uke/wAR4eWJyjE0obuD/BHkX7Gci/avFiEjeyWpA7nBlz/MVn/tKaTcR+CfAVwIY0hsopLG4WCRWjgm2oDGCDzgxSD2KY4rkP2afFEHhn4qWa3JVIdRiex8xm2hWYqyfUlkC49Wr6413wv9ukuhJBHq2k3y5u9LuvmUsAMPEW4BOOUOFJwwKHcX+vzOtLLc6+tNXTs/lblPyvh7Bxz/AIT/ALPjK0otxfk+ZST9Nj886+yfg34eu7bwP8NoLgxwXVvcXWpNbSON5gaOdQyj63EWfTfz6Vc034G+D9JurK+tvA9w1yxyIby8Esdudp5kVpWBGT2D4PIHevStH025tXuLm9uPPurgj93HxFAgztRB7Z5Y8scngbUXmzzPaeY040qUbJa623tbpfud/B/BuIyTETxGKmnJqyte1rp3d0tdDVrJ8TeGtP8AF2jzaVqkX2iynx5keSAwBzj/AOv1BwRggEaxFFfERk4tSjufslSnCrBwqK6e6Mnwz4Z0/wAH6LBpWlwm3sYM+XHkttBOSMnr169T1OSSa1iKKOlEpObcpPVhTpwpQVOmrRWiR4R8aPg1cfEDwlZafpapbax4dDpY2rP8l1bEKFUMTw2EQZbjcrDowavnTR/gD481nWH05fD1zZvG4WW4vP3cCAn7wfo4/wBzceK+9dU0m21iFYrmNiFJKSRyNHJGSCMo6kMpwSMgjgmo5NH+0NJ515dSRM6usSuIghVgwAZArEZAyCSCMg5BIrspYudOPKj4XNOEMFmmKWJqXT0vZ722vocr8N/C9t4Z0fSdCsSLjT9DjZGumiOJrpiRI0Z3nG0mXcMEZkChsowHeVBaWsNjaxW1tCkFvCojjijUKqKBgKAOgAxj6VPXHKTk7n2uHoRw9NUoKyX6aBRRWPqXirTtLdklkmndX8t0s7aW5aNtobDiNW2EggjOM5FKzexvKcYK8nY1zWWvhvTw+fJk8ry/K+zmZzBsxt2+VnZjHGMVY03VrXVoy9tIWKhS8ciskkeQCAyMAynBBwwB5q7UyinugVpK6CiiimUFFFFAGD4q8XWPhO1E99KYkJCg+WzZJDEAYHJ+X1GO+OMw6P460rWLMXaXcItmOEkZsZI+8pU8qwOODxhlIJzxg/FbwHL4wtbc2zGK5gYursCyHdtUqwUFgcBSCARwc460zwH8P7zQ/Dq2pvhHI0zTOfs5xkhVwA+DgbOpAznp3Pkyq4n6w4KPunI51faWS0Nqw+Iml3/iifRY5lM8fA+9uZuMrt29Rk554x7HHV1y9n8P9JsfEUmsRW0YunO7cN24McZbO7GTg5IAJyck5OeiuphbQvIwyF7ZAz6AZ75wPxrtoe2s/bW36djaHOk3UFe3jklSRkUyKCqvj5lBIJAPocD8hSwwpAu2NFjTJO1QAMk5PH1Ncx4P+INh40nukskdRbkKzPwCTnBGexAOO/ByF4z1dawlCoueDuioSjUXNEjmZlicou9gpIXOMn0rymL41JJ4oTShE7QG58gX25QpYjZnyyPubjn7+7A69q9WmjMkboHaMsCN6dR7jivP4/g/p0fiBdYAIuxN53khyLcOMkOFxuxuw2zdjtnFcOLjiW4ewfXUxrKq+X2Z6BC5kiVijRlgCVbGRkdOMjNcR8XLRtQ8I65aW1pJc6nNo16lu0cBc4KrujDAcFyUwvfb0O2u3ijEMaxqSQo2gsSTwPWqmraTDrFuiSbo5Yn8yC4jA8yCTBG9CQcHBI5GCCQQQSD6dN8rTfQWJpOvRlS7o/MmvuT9nrTZrHwD4NS7tJVulsLyQSNyI45LhHQHn+NdpHsh9K2br4Q6Nea3HfXXhbQLu7ZGabUDGU3Skklzb7SrZY5yXz712mi6L/ZfnTSzNd31y26e4fjOM7UVeiooJAUepJJZmY+jiMSq0eVH51w3wrVybFVK9SfNdW280+vXT/gmpRRRXmn6eJgelLRRQAlU9U1W10bT57y8uI7a2hUu8kjAKoAyST+FN1q4uLbTpGtUL3LFY4/kDhWZgu9l3LlVzuIBBwpxzXyL8XvjNctda94W0iFUtCxs73VLglry6ZHJf5gQAm4uoXGApOAoO0evluXVMyrezp/P0PlOIOIMPkOGdWtu9vN9EcSxv/jV8V/4luNZvcdFzDCB+AOyJfx2+tfQg/Y78K99W1jP/XWL/wCN159+yjptpb67qev3Lxk2hhshvY5j89ioYAKcsXWNByMBnPpn67r6fPsyr4TELC4STjGCS0/rtY/OuC+HsFmmBnmWZU1UqVZN69rtfi7ngv8Awx34W/6C2sf9/Yf/AI1R/wAMd+Ff+gtrH/f2H/41XvdFfN/21mH/AD+f3n6D/qjkX/QLH7j5o8cfsm6TpHhPU77RL7U7rU7eIyxQTMjiTbyVwsYJJAIHuRXE/sseNh4b8ftpU0uyz1iPyucACZMlCSTxkF1wM5LKPp9lsu5SOgxivgj4reHZvht8VNRgsC1skFyt7YyJHsCqx3rsHTCNlcjj5D9K+pyfF1M2o1sBipczaum/L+kfm3FWV0OF8XhM6y6nyRjK0kvP/NXX3H3zSV5x8K/ita+OtIgna7tprg7EnSCN0NtKy5Ebhs5HBUSZCseAAcZ9HP3Sa+DrUZ4eo6dRWaP2rCYyjjqEcRQleLVzhPGHjq00KxvNR1LUE0zQLdvs6zRMJJryfOGjQDO0KVZT/HkMfkCbn+NPhLqlro3xC0a7vb46ZbJIyNeAAmEtGyhuQRwWH3gR68V6f+0vf3tz4V+HYnmlkSayeWRpSQ0kmyLLOv8Ae+Y/99H1rwKv1Th/LofUKkm/4l16WuvvP5q43z2q85owUdKDUlfq3aX3bJfmfpJp98800ttKd0kaq6yojKkiHOCCeMggggEkcE43AVoV5d8AxcXXwv8ACN1fRbr6KGaBJZYwJFtt52gcA7SEh+uFPPBr1Kvy3E0vYVpUr3s2vudj+kcuxLxmEp4hq3Ok/vSdvlcKKKK5j0iOWVIV3uwVfVjgf56VQOtWM1tbu8hjjuguzzo2Q/NgKrBgCjEsBtbBzxjPFZHxIa5j8J6jLp5uP7Ujtp3slt9xYziGTb8o4bvgMCNwXjIFfGfwXuNUuviZYvAWuROznUvtDkxvbEHzjMTwRgk/Nxu298V72Ayv65Qq1+fl5Ff1Ph874jeU4zD4P2Ln7V2uumqXz3I/i54Cu/hb48uLeASW9k0n2nTrhCVwmcgK2SdyH5eueAe4r6o+BvxitPiVoaW1xIIfEFnGBdQMQPMAwPNTplSeoA+UnH90m54y+GK/FTwDY2XiNY7XXo7dHF3CoJt7gqN+BnlCRgrnkdwQCPj7XvDPin4O+KLd7lJtLv4XZrW9hOY5McEo3Rhg8qezYYc4r6unKhxDhFh6srV4bPv/AJ36/efmteGM4GzKWOw9NywlXWS/l8vJq+nRrQ/QbrS18teC/wBr64s7WO28T6U146Lg3tiQHfgAZjOBk8kkMB6LXcf8NaeC/wCz/P8AL1Hzv+fb7ON/57tv618pWyLMaMuV0m/TU/TMLxnkeLpqpHEKPlLR/iew6tqUWj6XdX0wcxW0TTOI13MQoJIA7mvm34mftEXvhLxZPpml28WoXFttjvrm6lk8pnyWKQxqyhNu4rvI3HABztyc/wCIn7WMuvaXdaZ4e0prOK4jaNry8f8AeBWUg7UU4U8ghtx6dK8Y0LQNU+IGvMouYVuLmXMt7qEwjj3sTwWPVmOcKMk4PGBmvpspyFUVLEZlG0Utm/8AI/PeJuM5YucMFkM3Kbe6X4K/5n2l8KfiLa+MtF06SLfFHc27vHDNMZpYmiZUlR3xyBujKsxLMHJIGK6abxA6+ZOyQWekorZv7yYICcKVZU7ocsMsynK8Agg15z4H+HcPhbS9F0lbOae0WWW3mvJswm53qZpWMWM7N0EUQDdV38FcFvlz43fEDUfH3j7UpLq5Z7CxuJbaxt14SONWI3Af3m2gknnt0AA+SqYelWxElRfu629L6H2GL4gr5JllKrjI3quystNbK/yXl8j7nl8UCzjN5MkMujYTGo2s3mKoIO55Fx8qA7fmBbAJLbVUmt7PftXwL8AfH2peC/iNpEFtNI+n6lcx2d1ab8JJ5jbFcjB5UkHOM8EZAJr7g8MyQQRXemwMWXTZ/s+3YqKilFkRFCgAKiSIo46LzzzXFiKDou1z2eHs+jnlB1VHladmvPfR9U0bdFFFcp9eZHijVDpOjvMDIrySw2yPEgcxvLIsSvg8EKXDHPYGvjb4xfGbXI/FGoeHvDuoXWh6Fpdy1ukdu5jmklViJJHlBLuWcueW+bgkbsmvs7xBpK61pcts0ccjq8c8QkzsEsbiSMtg5wHVT+FfKfxR/Z71XxV4k1DXfCUKSLdzeZeaRcSCK5tJ2zv3bjtILZbIbB3ArlcNXoYR01L3z874xpZjVwyWX3315d7a/wDAOr/Z3+LuoeNoLqw1u7jl1jR0W4gvpkJea03BZ1faOSBtxzyxQkHaSfpKvB/gT8HJfh5Z3qXVza3Wv3skcd75SCWOzgXDmHJH3pFZcgkfeUgEJk+8e1YYhwdR8mx7nDkMZTy6nHHfH1vvvpfzscLrnxW0rRNSitp7mOPcd2EUzfuyMozMp+TdyRjcdpU4GcV2tpcLdQJIvRuRg5B98+h/rXi/jT4T3mr+JIZ0uDEJykUjNA8g2qqoHXYuBkDkNtwQeSOa9Y8N6Smj6VDAkTQ4VV2O4ZgFRUXPbO1FzjjOevWvBwtTEzqzjVjZLY92lKpKclNaGtRRRXqnWFFFFABTJY1kjKsMj3A9eP1p9FAb6GH4c8GaR4Ta4Ol2n2bzyDJ87NnGcfeJ9TW50ooqIQjBcsVZExioqyKeqapb6NYy3l3KsNvEuWdyAPYZPHJ/pTNH1q116xS6s5PNgf7rDBzzjPB6fy5B5BFQeJvD0HirRptNunkSCbG/yzg8HI/I4P4DtkVF4T8LW3hDSksLUvIi/wAchBY5YtzwB1Y9AO1ZXq+1sl7tvxJ97n8jboooroNAooooASlorlvH2sLo+jXVxPNNbaZbW8lzfTW7AS+Uo4iQ7gyu5zhgDgKwBVirCkrtJGNWoqMHOWyOm81PM2bhvxu255x60+viub9q7V5Glsx4Y0MeH5ZC0mmvCxLozbnUtnaWbJ5KdTkg19P/AA88Y2finT7G+sJLiXT9Uge7tluMs0LIwSaItjgB2GMs3V8fKqit6mHnSScj57LOIsDm1SVLDSu4/L8+h0muSXMOnvLbIsksbI+wgklAw3hQOrbN2PfFfF3xW+DviHTfFt7e6Zp1zrWkalM91aXWnwmYFXO7BC5IxuwCeG6juB9w/hWTP4X0+5mMpSaJmDBhb3MkKkscliqMAWz/ABYz716WV5pUyyo501e/c5OJOG6PEVGNKq2uXVNdO/R7nh/wF+F2peF9FuIdVjlttQ1e4tblrdNrG1ht5DIjS56F2BXaMnnPZ9v0MBgD2qnpulWukQmO2jKhiC7uzO8hChQzsxLOdqqMsSeBV2uLG4ueNrSrT3Z7GUZXSyjCQwtHaKt+N/zbYUUUVwntCMNwr5Q/aC+H+q3i2TadazanPY3N4buK1hZnjSedpoWAxuZSrMu4ZUMjDPBr6vrN1bw/Za0qG6iYyIpVZoZWilVSVZlDoQwBKLkZwdozXpZdjZYCuq0en/DHzefZNDPMHLCzdr/5p/ofMP7OPgXXNM1C81C+sbi2t7loIYLG7jaMTlZklabBHHlKuQzLgs4AIJ5+sB93ms7SdDs9FVhbJJubhpJ5XmkIySBvclsAscDOBk1pU8xx0swxDryVrhkGTQyPBRwkHe3+d/1PNPiH8PrPxlZS6LrcVwdLeb7VZajaszS2shPzI+S3ync+GxsC5UhNiM3jWg/s5+Ff7StZbnx3b61a4aVrHToQZrhVBJCbZHY9P4VJ64wea+rzRt9q1w2bYrCU3SpTaT6afqvyOXH8MZdmWIjicRSUpLq7/do0n87mNo+ixWc0Uoto7ZLeEWtnbqiD7PFxkKQONxVMqCRiNOAQa2qKK8lycndn1VOnGnHliinqGqWulxB7qTZuJCIql3kIUsVRACzthWO1QTweKim1pbdZpJbW6W2RVYTJFvLZxwEUl8891ryb42fESX4b6OdWihVfEmovJZ2KzHzFt7dG+Z1HT5sIx7kugbcIwB84WHxy8cafrX9pDxBc3Mhbc8E53QvznHl/dAPT5cHB4xX02AyDEY+i60LJefX0PzrOuN8DkuKWErJuW7stk9r679bdj7qubey8Qaa0cm26tJed0bnqDkFWU5DAgEEHII45FVbLw5DZ6hcXXmvIZn8zZsjRQRkDJVQWwDxuJ6A9a5T4d+OIvGGk6Fr1vA8I1gvb3dvHHu8u4jVjvZg2FXETLkglt0Q4xivRK8CrGph5SpS0aPt8NUoY6nHEw1Ts0/Jq6/MSs7XPD+neJNOksNUsob61k+9FOgZfY89/etKiueMpRfNF2Z3zpwqRcJq6fQ8D8Ufsh+HdSkeTRNRu9FdiMRyf6RCoHUAMQ3P+/XO/8MXy5/5G5f8AwXH/AOO19PUV71PPsypR5Y1nbzs/zR8VX4JyDET9pPDK/k2l9yaR4J4X/ZD8OaY8Uutahda06k7ok/0eFgRxwpLcf7/+Fe16PoWn+HrGOy02ygsbSP7sNvGEUZOTwB6k1x/j74vaT4BuPK1F/s6fcWVkZ2eTCNtSMD5gFbLPkAEqBuJIXc8F+NbPxrYtdWZVov8AWRyRksksTMwRwSBg/KwZCAVZWB4wzc+LrY/FU1XxDbi9u3+R2ZXhcky6vLB4CMY1Ful8Xzb1LfiGD91a36rJI2nzfaPKjLZdSjI/yqrMxCuzBQPmZVHFfHPxo+COu2fiu91vw/p8+u6BqspvLefT18/aZMuV2oM7c5wcbdpXnNfb1Y03h0LJvsLy40kNKZZY7UIUlJLE5V1ZVyzFiVAJPUmuGjWdF3ReeZHQzqiqVXSzurb3Pkr4C/AvWLnxRa+I/EdnPomjaTILrF6hhklkT5l+VsEKpAYseDjHc4+u9BgkjtZbmeBLe5upTNIqgg44VA3J+YRqgPOMg44xTLPw+sTK97e3OqyI5aNrrYqpkqQNkaqpIKAhmBYZODzWtilWrOtK7NMjyShktD2NH1be7YtFZ0+tQR3UlvEHubmMfPHCBhfunDMSFBw6naSCQcgGpLHVrXUbieGKQi4gx5kLqVdQSQGweqkq2GHB2nBOKwsz6FVIt2T1LtZ2seHtL8RQpFqmnWuoxI25UuoVkCn1G4da0aKSfVFOKkrSRBa2sNjbx29vEkEMa7UjjUKqjsAB2qbpRXnni3V/Etr480m301ZG0dzH9pYRggfN8wJxwNvT+8SR8xG0YVqyoxUmrkykqa2PRKKRM7Ru+9jnHT3pa3NAooooAKKKKACiiigAooooAKKKKACiiigAooooAK4L4qeFz4q0HVdHRSkmsWRt47lnIjjmjJeFWwCQGLNk9Plx1YA96ajmgju4WimjWWNhhkdQQR6YNVGTi0zmxFGOIpSpS2at9+5+cdx8M/FlrrDaVJ4c1L7erEeUtszZw23cGA2lc/xA496+0/gt4cvPB/hXRdAmmikm0u2l/tCNRkxTzSCZYwwyMqpbIznBjOAGFdkvhto3jSPVL9bJIhF9lLq24AYyZWUylv8Aa35z3rSsbGDS7Zbe1iEUKlmwOSSSSzEnkkkkknkkkmuutiXWionxeRcLUclrzr05Nt6a9rp/mt/wLNFFFcR96FFFFABRRVPUNQWwhJWKS4nwTHbwgb5CBnAyQB2GWIHIyRTV2xSkoq7LlFYUmr6nHFKgs9PN7uPkQtfsA6Z6k+VlTjHAB+tX9P1D7YXSSCS1uI2IaKXHI3EBlIJBDAZ4OQCMgHIFOnJasxjWpzfKmXqKKKg3CiiigAooooA+cP2mfCt14k8I2Go2Fu7P4cnmtrq1jZZWjhYKRI2D/cWJ8YyFkycYNfLSK0jBVUu7HCqoJJJPAA9a/R7UtHe4uFu7OZbK+VdjSNGHSVcNhJFyCwBYsMEEHPOCwPO2vg4W2vXN5aeGNA026YSGPVk/eT7yDhmQRITk4yPMHU819xlXETwGH9g4cyW2tv61PxriTgVZzj/rkavK5WT0ve2ia7aaa6HO/A3wtqXgfwT4e06WNYbu8lmvb+KVXzHGVO1QduA4JhBU46SYzivWaz9N0eLTbi5ud0k93dNulnlOWwM7UHZVUHgAdyTlmYnRr5HE1niK0qst5O5+pZbg44DCww0NopJeiVvvCiiiuU9MKKKKAPAv2jPhbqPjq6sL22mWOS3YxR/6PNIjxsoJB8pXYMrIxyVCkOozkc918EfCF14K8E2enXEolRUDhjA0bGRyzucMchfmVQGVWBRiR8wA9CNHtXp1MwrVMLHCSfuLU+co5FhKGZTzSC/eTVnv5edunYWiivnP4tftHXXgPxcumw2UeoFDHM0a3DRpFH821chQWd0Kuc5RcqoViCx4adOVR8sTvzHMsNldL22JlaOx9F/WlPQ1zHw81y68SeFbHULjfItxFHNBcOFV5o3RXVnVeA43bWxgEoSAoIA6aoa5XZndSqRrU1Uhsz4Z/aG8Va1ql74e0+9eSCybTIdQ+zgFElnl3NLKU6g7iy4OduDjGTXp/wCyz4o1jVdJs7W/kZ7OzvmsrO6lAdnja3eR7cHGVVTHE+foOgxXr3jT4T6N41WNNUsLfVLWGSSeK3nZ4XjkcgttmQ7ghO4lSDkkcgKBWt4T8F2nhG3it7NY4LW3Rora1t02RRIW3Enkl3Py7nY87cgLls90sRB0eRLU+AwnD+No5zLHzrXg+n6PyXQ6SiiivPP0UKKKKACiiigAooooAKKKKACiiigAooooAKKKKACiiigAooooAKKKKACiiigAooooAKKKKAEryT44eM7z4d+E9W1i3lUajfTR6fp8iqzCFSuWLKW27siU7lHOIwQdtet15n8WPAc/xE0HVdBlkVLh3S80qeWICKN1ADRkgkk8PliBxNwG2HHoYB0o4mDrfDdX9Lng55HESwFWOE/iWfL62/q3mfDdxcTXdzJcTyyTXEjmSSWRiXdiclie5znnPevrf9nfx1qfj7wu1veTfbNa0K5iVbmZmBe3k4O8gje20SfeGMrGTlhmvm65+FnjGzvZLSTwvqxlR9hMdm7pnOMh1BUj3BxX1F8Efhpf/Dnw3HZ3GY9d1S4jurtoFDi2hTBEbtnBzhlyOcyHAYIWr9I4ir4Kpg0oSTlf3bdO/wArH4DwHhM2o5rKVWEo07Pmumrvpv1ue00UUV+Tn9NlGbWbOCKR2mBEYb5Y1LsxXO4KACWIwRgAnIx1q2siyKGUhlIyCOhr42+NngPxjrHxMknttH1S8hljt0tZU3TLFiNVKmQEhCJA5OSBklu+a+qvAi3KeGbIXc0dzPsXzJooyiySYAkcDAyGfewbGCGBHBr2cZgaeGoUq0aik5K7XY+SyrOq+YY3EYWpQcFTdlJ/a312/wA9zoqKKK8Y+uCiiigAooooAyrzXoLXUk0+NXub1k81o48YijyQHdicKCcgd22tgHa2MvQfFl3qUMsl1aWZWOQox0m++2BAFJJcFEPUAbVDHJHvXhn7Umuaho+gaVpkV0uzVru7nvJYhsaURsqRxnacEBSqnI58tffPgngfxhf+A/E1lrGnyOskLgSRK20TR5+aNuCMEeo4OD1Ar7PA8OyxuCeJjLXWy9P67H5DnHHUcqzaOAlTbirXfa9ntZ3snrqfonFMk8SSRuskbjcrKcgg9/pUlc54W1MXF1renpC0UWm3ohV2kZyweGKc9egBmKhRwAoxjpXRV8fKPK7H6xSqKrBSQYpnmIJAhYByOFzzxT+1eMeI/AHjbUPixb6pY621toO4O9qGbaSM9UxsYn5fnb5lxwDsTO+HoxrNqc1Gyvr+RxY7F1MJGLp0nO7S0tpfrqez1418VvgHbePtYtNQ8lrmePerO2ovbt5ZfeEYmKXcAzyYK7NoKrzgEey9BzS1jCbpu8TXGYOhj6XssRG6Mfwz4btvC+lpY2i7YlVVADOVUKixqFDMdoCoowD1BPUknYooqLt6s64QjTioRVkgooopFhRRRQAUUUUAFFFFABRRRQAUUUUAFFFFABRRRQAUUUUAFFFFABRRRQAUUUUAFFFFABRRRQAUUUUAIaqahp8GqWkltcIXjfj5HZGX3VgQVYdiCCO1W6Wn5olpSVmYsuh3knmbdcvY97lgVjtzsGfujMXQdOcn3q/Y6bb6cJRAjBpZGkkdnZ2Zickkk546AdAAAMAAVbpP1puTehEaUYu6QtFFMjmSUZR1cAkHaQeQcGpNb9CvcabaXLO0ttDKzqEcvGCWUEkA8cjJP5mrdFFO99GSopapCVTl1a1hvltGlzcNgmNFLFAQ2C2B8oOxsFsAkYzmrhr5L/am8Sarbata6NBcv/ZFyj3M0sa7PtMolZDG5XAby1RFx16bsnBr0stwLzDEKhF2ufOcQZzHIsDLGSjzW6f1sfVdrqEF5LNHExLwttZWQqfYjI5HXkccH0NWa+XP2X/Emr3Wn6rA32jVU0yezFrE0p/cJK5jlHqUCDdsPygxg4B5r6jFTmGDeAxEqEne3+VzTIs2jnWChjIx5ebp82v0Fooorzj6E8q+J3wtsPGWmy6ZeQSW1qJmubHULWLzXtZ5G+dWQDcUZ23k9PvZKbFJ4HwT+zZp/hXxRYanday3iR7efMFnaW5jQTKcq0sgYhVX7204yQB8x+VvpLiivWo5piqFF4enO0X0/rU+UxXDOW4zFxxtaknUjaz16baXs7dLop6VaTWVkkdxP9puMlnk2gAkknAH90ZwM5OAMk9auVFdXEVnbyzzyJDBGpd5JCFVVAyST2GK4LXPjVoHh++axvr20s7+Vf8ARbe6nZGLdR5+1G+zqQVILc4JyAQRXBClVxDtTjd+R71bFYfAwTrzUV5s9Doqnp9+uoRu6o8e1yn7wfe7hlPQggg5B74OCCBcrFpp2OuMlJKS2YUUUUigooooAKKKKACiiigAooooAKKKKACiiigAooooAKKKKACiiigAooooAKKKKACiiigAooooAKKKKACiiigAooooAKKKKACiiigDH8Vabd6x4fv7KyuEtLmeMxpNJGJFXPBJQ8Nx2PBrzn4C+E/F/h2HVJfFWpS6g0r7IVuJXkkUKfvbnGSrZyB/Dzxlmx67QK64YmVOjKgkrS8tfvPLrZfTrYunjHJqUE1a7s791sxaKKK5D1BK4jxx8MNJ8ZRkX2mwakiFpUt55Xh2yHbkpKnzICAdygEMcHg5z29LWtOrOjJTpuzRy4jDUsXTdKtFSi+jV/zOU8G+AdN8G2Nva6fZQafaxs0otoSZMSsMF2kb5nOMgHjg454x1VHSlpTqSqScpu7ZVGhTw1NUqUbJdEFFFFZnQFFFFAGZ4g8/+y5GgmEBR45HdkL/ALtXBkGB1JQMPxr4O+Lmj6lo/wASvEEWpQSxTT3ktxEZP+WkbuSjKe4xgcdMY4Ir9A8ZGKx5PD4RrZbW8msbaHpbwpGyEZ6fOhKjHGFIwOmK9/KM0eV1JT5ea6sfDcU8NriKjCl7Rw5Xfa/4XX3nG/AXTrrSPAem2epwSJq8NqgmeQHcsZeR4YWJ5BRGHyfw7h616VUFraR2VukMQYIgABZizHHckkkn1J5NWK8evV9vVlVatd3Pq8Dhlg8NTwyd+RJfcFFFFYHcFFFFABRRRQAUUUUAFFFFABRRRQAUUUUAFFFFABRRRQAUUUUAFFFFABRRRQAUmaz9a1yy8O6bLf6jOttaxDLO2T7AAdz9K8V1f9pa4M5XTNHjWAE7XupCzMvYlV+6fxNctXFUqDtN6nLWxVLD/Gz3uivK/h/8dLPxfqkel3tmdNvZf9SyvvjlI525wNpx6+nXOM9b468f6X8P9LW61F2eWRtsFtFzJKe+ATwBnkk46DqQDtCpGouaLJji6MqbrKXuo6ekr50uP2pNR+1q0Wh2y23eN52Zz64bAA/I16X8N/jHpPxDJtlVtP1ZQWNnIwbcB/EjY+Yc+xHPHet+WXLzI4aGb4PEVFShPX7rnoGaK4b4sfEY/DTSdN1I2n2uCa+S3nTOGEZR2LL/ALQ2jg9f1rqdB16x8TaTbalplyt3ZXC745IzwR0IIPIIPBBGQQRTdOSgptaHdHFUZVpYdS9+OrXkzRpK8r+N/wAapfhC+jiLSU1T+0BMTvn8rZs2f7LZzv8A0ro/it42uPAPw+1DxBaW8dxcW/lbYpSdp3yIpzj2auhYOtJU2l/Edo/fY4ZZvhIyxEHLWgk56PRNXXrojsetLXJ/Db4hWHxK8MW+r2P7tm+Se3ZstDIMZQ/mOe4INZ/xe+JT/C/w/a6jHYDUXnulthG0pjC5Rmznac/d/WsvYVFV9i4+9sdDzHCrCfXue9O17+R3lJXJ+C/HDeLPAFv4kNmLZpIpZDbCTcBsZh97A67c9O/evJF/auuHxnw1GP8At9P/AMbpexndq2xz1s4wVCFOpOek1eOj1X9M+h6Oe5rxzwB8fpfG3iyw0ZtESzF1v/fC5LldqM3TaM/d/Wu/8b+PtK8A6al1qMjF5G2w20IBklPfaCRwM8knuO5AOMvdvc6qOOw+IpOtCXurrt+Z0ncc0c18+zftMajJdK0GiW8dv3SSZmY/8CAH8q7fw78b7DxFoWqXMdlJBqVhaSXTWTtlXVf7smOn3RyB179a4/rVK/LcmlmGHrO0ZHplFeEr+0tOf+YBH/4Fn/4it3wT8cJfGHiay0ltHW1Fxv8A3ouCxXajN02/7NcUc3wcqipKXvPTZ/5G0MXSqO0Wes0UUV7J2BRXlHiv44P4a/aE8E/DMaMtxH4jsrm7bUzc7TAYo5XCiPYd2fKI+8Mbh6YPq9ABRRRQAlLSc5615b46+LGuaD4/tvCug+GU128mshefNerAcb2Uj5hjjb69+ldFChPES5Ib77pfmcGMx1HAU1VrXs2lom3d7KyTZ6nSV43qXxh8ceGbcXmufDWeDTlOZprPUEuGjTqzbFB6AHqQPevQvAvjrSviFoEOraRMZIWO1434khcYyjjsRn6HIIyCDWtbB1qMfaSV49001+DZy4XNsLi6nsINqe9pRcXb0klf5HR0lc7468daV8PdAn1bV5vLgj+VI1wZJnOcIg7scfoScAE15jH8Ufif4ihgvtB+HyxaY5O0390qyyLng7WZCuR7Hr1IooYOrXjzqyj3bSX4ixmb4bBVPYyvKdr2jFydu7STt8z3CivMvAfxqj8Ra/J4e1/SLjwt4hGTFZ3RLLOoyCY3wA33T7HHBODjU8beKPGei6tHD4e8HLr9iYQ73TahHBtfJym1uegBz/tUPB1o1fZTsn5tJffe34jjm2FqYd4mk3KKdmlFuSfZxSuvuO6orwnQPjt428Ualqlhpnw/jurvS5RDeRjVY18piWAGWAB5Vumeldlr3xUuvBngG11nxDoclnrl1KbeHRbeUTvJMWYRoHUEcqu7OOOnJwDrVy+vSkoO3M+iab18k9vM5cPn+BxNOVaLkoRTbbjJLR2erSu76WWp6HQa8RuPih8UtJWXUr74drLpXBEFrdh51BIAyFLFuvZPXOMV7Doupf2xpFnffZ5rX7TCk32e4TbLHuUHa47MM4I9awr4WeHScmnfs0/yZ24LM6OOk401JNdJRlHTvqlcvUUUVyHrBRRRQAUUUUAFFFFABRRRQAUUUUAFFFFABRRRQB4H8fr691jxZo/h23IMbIrJHuIDTSOVG7nHAAxxxub1r2Dwn4R07wfpMNjYQKoUDzJSo3yt/eY9z/LoMCvHfj/ZXuj+LtH8Q24xGEVY5ApIWaNy4zkY5BGOedreleweE/GGneMNJivrC4Ryygyw7hvib+6w7cg/XGRxXg4S31yt7T4unoeVR5frNTn+L9CSPwho0PiA65Hp8KaqyGM3KjBI7nHTd23YzjjOK8EvtPk+LPxyurO6V1sLOV4pE3A7YYTtIHQ4Z/Tkbz6Zr3qPxhotx4gbQ4tRhfVAhc26nJGM5Gem7/ZznHOMV4Lcak/wo+Ol5d3rMLC8leSSTZ1hmO7IHP3XHbk7D6168racpwZn7Llp3+DmXN/wT6Gs9D0/T9O+wW1lbwWW0r9njiATB68Y75/Wvmv4zeGV+E/jrSNe8PlbOO4dp47dWIVJEI3rgYxGwYDbnoWHAwK+l7XVrK/sVvLa6hntGUsJ45AyEDqQRx6/lXzR8avE0fxU8baPoPh8C8W3doEuEyVkkcruIIz8ihR8wHZj0Ga9LC359djj4g9isGuS3Pdclt73W3yOw/aluEvPhxo88Z3RyX0bqfUGGU/yNeYfC/x1qfwR1ywh1xZD4a1qCK7DR5dUDqCJVHqPuuvXAyM4XPp37Ulqln8N9HgjGEjv40UegEMorY/4VjpvxQ+CvhvT7z9zdR6ZbvaXijLQv5S847qe6559iAR6+HrUqeHjCsrwk2n5eZ81mGCxeIzapXwcrVqcItdn3T8meafti3kGpReC7q1mjuLeaK6kjliYMjqfJIII6gjFepftJMP+FH63/wBu3/o+Ovj7xhDrfh+RfCmslh/Y003lRNkhPM2k7Sf4G2hhwPvE96+wf2kv+SH636/6N/6Pjr2a2H+qvAU07rmevk5Jo+ewGPeZQzzEyhySdNJxfRqEk196Z8w/D7xF4k+ETaX4ttI2m0LUXaGeME+VNsYgxt/dkABZW9z1G8V7b+0X4msfF3wm8Patps3nWl1qEbo3f/VS5BHYg5BHqCK0fgH4XsfGPwBXSNSi821upLiNumV/eEhhkcEEAg+oBrwXx94O174Y3k3hm+neXSZZ/tls6j91OQGQSD+62Gwy/TqNpLrypYzGyb92pCT/AO3l/mjgpU8XkuRxSvPD14J/4JNL/wAlf9ef018Gv+SC2X/Xvdf+jJK8t/Z58eaD4IbXf7bvPsf2kQeT+5d923zN33VP94V6l8Gv+SC2X/Xvdf8AoySvLf2efAeg+N213+27P7YLUQeT++ePbu8zd91hn7q18xUtetfv+p91++5st9hbm9npfb4V28j3/wAL/ETw74zuZ4NFv/tc0Kb3XyZI8LnGcso714Xr6n4pfHNtMuZXhs452tAMDKxwhi4HT7zK3PbcPSvdfC3w78O+C7iefRrH7JLMmx28+STK5zjDMe9eEeIJG+Fvxyk1O4jee1e4e8GMAtHMGDkDP8JLj32jp1rxq1reR9Bj/bexpfWrW5lzWvax9I6bo9lo+nxWVlbR29rGNqxRqAoz1/EnNVtF8LaT4de6fTNPhsjdOHm8lcbiBgD2A9BxyfU1PpetWGtafFfWV3FcWkg3LNG3HuD6EenaoND8VaT4ke6TTL+G+Nq4SXyWztJGQfce444PoaXuXXfofSL2Xu2t5f8AAPI/2lwA3h3Axxcf+0q9Z8GqP+ET0Y45+xw/+gCvJ/2mPveHPpcf+0q9Z8Hf8ino3/XnD/6AK8PCpf2lX9F+Rz0v95qfIn8ReILDwpoGp65qs/2XS9NtpLy6n2M/lxRoXdtqgscKDwATxwDXyb8Gv27fBkmo+OE8c+OQIX8SXI8P79LmA/swkCDmOHgYz/rDu9a+v5oY7iGSKWNZYpFKvG6gqykYIIPUEV80fsjeH9LuNc+Nhl020lNv8QdTSEvAhMaqy4C5HAHtX0J3nP8Ax48TaT4N/bi+EWs67qNtpOlWmiX7T3l3II40BgulGWJ6liAB1JIA5NezfDf9qP4XfFrxB/Yfhbxbb6jq7I0iWktvPbPKFBLBBNGm8gAsQuSACcYBrxb4+eE9H8b/ALcnwc0fX9Pg1bSptKu5ZbO6XdFIY0uZEDL0YB0UlTwcYIIOK6L9qTwJ4f0HxP8AA3xDpWk2ul6xb+OtJ0iO6sYxA32OQuWgITAKfu1wCOAWAwGbNAe8eP8A4jeGvhb4dl13xVrFtomlo4TzrgnLuQSERQCzuQrHaoJwCccGuc+F/wC0R8O/jPeXdn4O8T2+r3tqnmy2rQy282wkAuqSorMoJALKCAWUE8ivAP2hrjWtY/bA8J6daeBofiXFovhZ9UsvDt3qVtZQpNLcvFJclpkKyEKkY8vqCquPuml8XeGfiv8AE/4xfDXxZJ8Fz4E1PQtbt3vtftPE9jcSS6ezqtxFIqBXdRHux8xwrSKFO+lYD7FrxfUf+TqNL/7AJ/8ARsle0V4vqP8AydRpf/YBP/o2SvSwHxVP8EvyPnM7+HD/APXyH5ns5UMMEZrwVtLPw0/aR082C/ZdG8VQSCeMviPz0DMSqjvnZ1z/AK18da96JCjJOBXg82oN8SP2k9OSxP2rR/CsEhuJNuUE7hgQrDPOdnBxzE/pWuXX/e83wcrv92nzvaxy5/yf7Ny/xfaR5e+/vfLlvcuPpLfEP9om9+3xiTS/CNtF5MLPuVriYBw5UjsM985jQ+1e2Ku0AAYFeKJqzeAP2jNRjv3EWmeLLaFoJ3TaonhXYse8nGcZ465kjHfn2sNuAIORWeOv+6S+HlVvu1/8mubZJyXxDl/E9pLm72v7vy5bWPL/ANoTwfD4g8A3epxEW2raKp1CzvEJWSIp8zgMORlV/wC+gp7V2XgfXJvEngvRdVuFVJ7yyhnkWMYUMyAkDPbJrj/2gvF1v4f+H99pyYuNV1lDYWdkoLSTF8I21RknCt+e0dxXX+BdEm8M+CtF0q4KNPZ2UUEhjJKllQBiM44yKJ831KHP/M7eml/lf8bhR5P7Xrex/kXN63dvna/yseUfs+/8lK+K3/YSX/0ZPV/9o/Q9R+y+GvFFhZy6iPD1+t1PaRdWjyrFvwKKOAcBiegNZ/7Pv/JS/it/2EV/9GT17lLNFGyJK6KZDtVWIG44zgfgD+VdmLrPD5gqsVeyj93Ir/geTleDjj8jeHnLlvKevZqo2n962OS8BfFjwz8RLZf7J1BGulQNJZTfJNHwM5U9QCwG4ZXPQ12Q4ryb4p/AfRvFVrcatpEaaH4lhP2iG/tmMQaQEt8+O5JzvA3DAOTjB3Pgb4uvvG3w00rVNSYSXzeZFLIqbQ+xyobHqQBnHGc8DpXHXoUZUvrGHbtezT3V9teq0fY9fA43FU8V9Qx8Vzct4yjtJJpPTdNXXdHfUUUV5Z9MFFFFABRRRQAUUUUAFFFFABRRRQAUUUUAFFFFAGX4i8O2HifSZbDUYfPt5O2cFSOhB7GvmT4ofDqLwDfW6QXz3cNwWZFkjCsgB4BIOGPvgfSiivGzGnDk57anhZtCPsee2qPTvhH8I7HRzY+I7i7e9umhEsEezYkJZeSeTuODjnjk8Zxjt/H/AMP9M8faSLW+Vo54stBdR/fibjOPUHuD19iAQUV6GHio01Y6KOHpfVVDl0a1PlfxN4H/AOEf8cL4d+2+fukij+0+Vt+/327j0+tfRfwz+DOkeAXF75jalqrKV+1SKFCA9kXJ25GATkk89AcUUV6HM1Cx8vk2FovF1pON3F6eRW+P/hb/AIS3wnYWn2r7Ltvlk3eXv/5ZyDGMj1rs/BGnnR/B+iWPmed9ms4ofM243bUAzjJxRRWk5P2EY9Ln0FGlBZlUqJauKPNP2mPhzpXiLwTd6/InkatpcO+K4RRl0zkxv6r1I9D06kHrvi/4Z/4S74Y6npX2n7J5yRt5vl78bHV8YyOu3HXvRRXdRrVOTD6/DN28vhPJxODofWMclBe/Tjzefxr8iD4G+GP+ER+Hdjp/2r7X+9lfzPL2dXPbJ/nWj8TPh7p3xG8OSWF7mGaP95bXSjLQuB1x3B6Fe49Dggormr1J/W51L68zPUwmFoPKqeGcbw5EreVjI+Del/8AFmdItPN/19rId+37u9mPTPON36V47F8A8Y/4nv8A5J//AGyiinzy56mvU+fxWFo1cLheeN7RVt+yOu+Gfwl/4Rnxvpupf2r9p8jzP3X2fZuzG69d59fSvVPHfgLTPH2mra6grJLES0FzFgSRHjOM9jwCPp3AIKK8+XvXue/luHpLCSp8ujf+R8w+KvBf/CL+L10L7Z9py0Y+0eVs+/8A7OT0+tfQ3w1+Fdh4DaS7S4kvtRmj8tp2GxQpIOFUE+i5yT07dKKK8ShCPt5O2xy5XRgq9TTZ6FX4xeB/+EwGlN9t+yfZvMH+q37t+3/aGMbf1ru9Esf7L0mzs/M837PCkO/GN21QM47UUV00aUFialRLVpH0FNL2s36F6vgC+s/H/gv9rzxR8MPBfxDl8M6b4svZvEc9z/ZMFy0MsytKyAPzxwuQy9Bx6lFekjqPpfxr8Kf7c/ai+Hfjn+1PJ/sbTL6L7B9n3edlHjz5m8bf+PjP3T9z34v/ALQXgz/hMv8AhW/+mfY/7J8a6bqv+q3+b5Zk/d/eG3O773OMdKKKOwHN/tUfBk+JrOx+JGga9P4S8b+DLae7tNUtLdJTPEqMxgkBxuXO4AElQJJAVYOa8w/Yx+IHxL/aH1k+MPE3juRdJ8PXLWreHbPT4oYb1nt9gkkkQgnBbftII3AEY6UUUdAPsyvC/i54Z1WP4kWfiPRdeOjXq6eLYEWizfL5jE/eOOd3p296KK9jKpcuJVuqfn+Z8jxNFSwDezTTVm00/VamfZ+FPG/xAt5LLU/iLdJZbh5sdrp8cLuvcb0YEZGfUc9D0r17wH4C0j4e6HHpejwGOJcPJJId0kzkYLsfU4HTjsABiiitMzrTU3RjpHskkvwscfDeFpTisVUTlU25pNydvJtu3yF8eeBdI+IWgy6Xq8BkhY7o5EOJInAIDoexGT7c4IIJFfNHxA8YePPg3qljoNp40uNRt5U3pLcWkbSICx4LPvLfifaiivT4dtXxH1eqlKFm7NJ6/M8LjxPB4VY3DNwq3S5otptdnZ6/M9h+Hfwhhi1tPFXiLV7nxRr5G6C4ul2R26kE4SMEgcs3sM8Ad/Wm+6aKK+cxdadWs+d7beXoj7rJ8PSoYSHs1bm1b3bfdt6t+p5r8LfAn/CKeMPHGofbvtX9qXqyeX5WzyuXfGdxz/rMdB09+LvxX+F1p8SLGyZr+60rUtOczWd7bMcxMcdVyM8gHgggjgjnJRW08RVjiVWT95W/JI5qGCw88slh5R9xuWn/AG83+ep4Jp+veN/iF4z1P4eX/jGVbFRJDNcpZRhpUXgj5cEZH+19c19PeDfCtj4J8N2OiaaHFpaJtUyHLMScsze5JJOOOeMUUV7We2pyp0oJKLipWSS1fXQ+Q4IviIV8TWk5TUnFNttqK6K72Nuiiivkj9VCiiigAooooAKKKKAP/9k="/>
          <p:cNvSpPr>
            <a:spLocks noChangeAspect="1" noChangeArrowheads="1"/>
          </p:cNvSpPr>
          <p:nvPr/>
        </p:nvSpPr>
        <p:spPr bwMode="auto">
          <a:xfrm>
            <a:off x="155575" y="-175616"/>
            <a:ext cx="304800" cy="31802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40161874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8345" y="548014"/>
            <a:ext cx="9601200" cy="1485900"/>
          </a:xfrm>
        </p:spPr>
        <p:txBody>
          <a:bodyPr/>
          <a:lstStyle/>
          <a:p>
            <a:pPr algn="ctr"/>
            <a:r>
              <a:rPr lang="en-US" altLang="en-US" dirty="0">
                <a:solidFill>
                  <a:schemeClr val="accent2">
                    <a:lumMod val="50000"/>
                  </a:schemeClr>
                </a:solidFill>
                <a:latin typeface="Freestyle Script" panose="030804020302050B0404" pitchFamily="66" charset="0"/>
                <a:cs typeface="Segoe UI" panose="020B0502040204020203" pitchFamily="34" charset="0"/>
              </a:rPr>
              <a:t>Membership is ready to Spring into Action</a:t>
            </a:r>
            <a:endParaRPr lang="en-US" dirty="0">
              <a:solidFill>
                <a:schemeClr val="accent2">
                  <a:lumMod val="50000"/>
                </a:schemeClr>
              </a:solidFill>
            </a:endParaRPr>
          </a:p>
        </p:txBody>
      </p:sp>
      <p:sp>
        <p:nvSpPr>
          <p:cNvPr id="3" name="Content Placeholder 2"/>
          <p:cNvSpPr>
            <a:spLocks noGrp="1"/>
          </p:cNvSpPr>
          <p:nvPr>
            <p:ph idx="1"/>
          </p:nvPr>
        </p:nvSpPr>
        <p:spPr/>
        <p:txBody>
          <a:bodyPr>
            <a:normAutofit/>
          </a:bodyPr>
          <a:lstStyle/>
          <a:p>
            <a:pPr marL="0" indent="0" algn="ctr">
              <a:buNone/>
            </a:pPr>
            <a:r>
              <a:rPr lang="en-US" sz="9600" dirty="0">
                <a:solidFill>
                  <a:schemeClr val="accent2">
                    <a:lumMod val="50000"/>
                  </a:schemeClr>
                </a:solidFill>
                <a:latin typeface="Freestyle Script" panose="030804020302050B0404" pitchFamily="66" charset="0"/>
                <a:cs typeface="Segoe UI" panose="020B0502040204020203" pitchFamily="34" charset="0"/>
              </a:rPr>
              <a:t>Questions???</a:t>
            </a:r>
            <a:endParaRPr lang="en-US" sz="9600" dirty="0"/>
          </a:p>
        </p:txBody>
      </p:sp>
    </p:spTree>
    <p:extLst>
      <p:ext uri="{BB962C8B-B14F-4D97-AF65-F5344CB8AC3E}">
        <p14:creationId xmlns:p14="http://schemas.microsoft.com/office/powerpoint/2010/main" val="400980897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38A59-A8CF-42FA-8175-EE3FD8F9D32F}"/>
              </a:ext>
            </a:extLst>
          </p:cNvPr>
          <p:cNvSpPr>
            <a:spLocks noGrp="1"/>
          </p:cNvSpPr>
          <p:nvPr>
            <p:ph type="ctrTitle"/>
          </p:nvPr>
        </p:nvSpPr>
        <p:spPr/>
        <p:txBody>
          <a:bodyPr/>
          <a:lstStyle/>
          <a:p>
            <a:r>
              <a:rPr lang="en-US" sz="6000" dirty="0"/>
              <a:t>Connecting the DOTS</a:t>
            </a:r>
          </a:p>
        </p:txBody>
      </p:sp>
      <p:sp>
        <p:nvSpPr>
          <p:cNvPr id="3" name="Subtitle 2">
            <a:extLst>
              <a:ext uri="{FF2B5EF4-FFF2-40B4-BE49-F238E27FC236}">
                <a16:creationId xmlns:a16="http://schemas.microsoft.com/office/drawing/2014/main" id="{5A627D0D-4E33-4FC7-8410-5B99FAAFB95F}"/>
              </a:ext>
            </a:extLst>
          </p:cNvPr>
          <p:cNvSpPr>
            <a:spLocks noGrp="1"/>
          </p:cNvSpPr>
          <p:nvPr>
            <p:ph type="subTitle" idx="1"/>
          </p:nvPr>
        </p:nvSpPr>
        <p:spPr/>
        <p:txBody>
          <a:bodyPr vert="horz" lIns="91440" tIns="45720" rIns="91440" bIns="45720" rtlCol="0" anchor="t">
            <a:normAutofit/>
          </a:bodyPr>
          <a:lstStyle/>
          <a:p>
            <a:r>
              <a:rPr lang="en-US" dirty="0"/>
              <a:t>Grouping</a:t>
            </a:r>
          </a:p>
        </p:txBody>
      </p:sp>
    </p:spTree>
    <p:extLst>
      <p:ext uri="{BB962C8B-B14F-4D97-AF65-F5344CB8AC3E}">
        <p14:creationId xmlns:p14="http://schemas.microsoft.com/office/powerpoint/2010/main" val="340069411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6573191"/>
          </a:xfrm>
        </p:spPr>
        <p:txBody>
          <a:bodyPr>
            <a:normAutofit fontScale="90000"/>
          </a:bodyPr>
          <a:lstStyle/>
          <a:p>
            <a:pPr algn="ctr" fontAlgn="base"/>
            <a:r>
              <a:rPr lang="en-US" altLang="en-US" sz="6600" dirty="0">
                <a:solidFill>
                  <a:schemeClr val="accent2">
                    <a:lumMod val="50000"/>
                  </a:schemeClr>
                </a:solidFill>
                <a:latin typeface="Freestyle Script"/>
                <a:cs typeface="Segoe UI" panose="020B0502040204020203" pitchFamily="34" charset="0"/>
              </a:rPr>
              <a:t>Meet our Team</a:t>
            </a:r>
            <a:r>
              <a:rPr lang="en-US" altLang="en-US" sz="6600" dirty="0">
                <a:solidFill>
                  <a:schemeClr val="accent2">
                    <a:lumMod val="50000"/>
                  </a:schemeClr>
                </a:solidFill>
                <a:latin typeface="Freestyle Script" panose="030804020302050B0404" pitchFamily="66" charset="0"/>
                <a:cs typeface="Segoe UI" panose="020B0502040204020203" pitchFamily="34" charset="0"/>
              </a:rPr>
              <a:t/>
            </a:r>
            <a:br>
              <a:rPr lang="en-US" altLang="en-US" sz="6600" dirty="0">
                <a:solidFill>
                  <a:schemeClr val="accent2">
                    <a:lumMod val="50000"/>
                  </a:schemeClr>
                </a:solidFill>
                <a:latin typeface="Freestyle Script" panose="030804020302050B0404" pitchFamily="66" charset="0"/>
                <a:cs typeface="Segoe UI" panose="020B0502040204020203" pitchFamily="34" charset="0"/>
              </a:rPr>
            </a:br>
            <a:r>
              <a:rPr lang="en-US" sz="5400" b="1" dirty="0">
                <a:latin typeface="Freestyle Script"/>
              </a:rPr>
              <a:t>Region I  </a:t>
            </a:r>
            <a:r>
              <a:rPr lang="en-US" sz="3200" dirty="0"/>
              <a:t>Ms. Sharon Walker, Tallahassee Comm. College &amp;  </a:t>
            </a:r>
            <a:br>
              <a:rPr lang="en-US" sz="3200" dirty="0"/>
            </a:br>
            <a:r>
              <a:rPr lang="en-US" sz="3200" dirty="0"/>
              <a:t>Mr. Fred Holt, Pensacola State College - Alternate </a:t>
            </a:r>
            <a:br>
              <a:rPr lang="en-US" sz="3200" dirty="0"/>
            </a:br>
            <a:r>
              <a:rPr lang="en-US" sz="3200" dirty="0"/>
              <a:t/>
            </a:r>
            <a:br>
              <a:rPr lang="en-US" sz="3200" dirty="0"/>
            </a:br>
            <a:r>
              <a:rPr lang="en-US" sz="5400" b="1" dirty="0">
                <a:latin typeface="Freestyle Script"/>
              </a:rPr>
              <a:t>Region II</a:t>
            </a:r>
            <a:r>
              <a:rPr lang="en-US" sz="1800" b="1" dirty="0"/>
              <a:t> </a:t>
            </a:r>
            <a:r>
              <a:rPr lang="en-US" sz="3200" b="1" dirty="0"/>
              <a:t> </a:t>
            </a:r>
            <a:r>
              <a:rPr lang="en-US" sz="3200" dirty="0"/>
              <a:t>Mr. Tom Mason, Santa Fe College </a:t>
            </a:r>
            <a:br>
              <a:rPr lang="en-US" sz="3200" dirty="0"/>
            </a:br>
            <a:r>
              <a:rPr lang="en-US" sz="3200" dirty="0"/>
              <a:t/>
            </a:r>
            <a:br>
              <a:rPr lang="en-US" sz="3200" dirty="0"/>
            </a:br>
            <a:r>
              <a:rPr lang="en-US" sz="5400" b="1" dirty="0">
                <a:latin typeface="Freestyle Script"/>
              </a:rPr>
              <a:t>Region III</a:t>
            </a:r>
            <a:r>
              <a:rPr lang="en-US" sz="1800" b="1" dirty="0"/>
              <a:t>  </a:t>
            </a:r>
            <a:r>
              <a:rPr lang="en-US" sz="3200" dirty="0"/>
              <a:t>Ms. </a:t>
            </a:r>
            <a:r>
              <a:rPr lang="en-US" sz="3200" dirty="0" err="1"/>
              <a:t>Chalah</a:t>
            </a:r>
            <a:r>
              <a:rPr lang="en-US" sz="3200" dirty="0"/>
              <a:t> Harris, Seminole State College </a:t>
            </a:r>
            <a:br>
              <a:rPr lang="en-US" sz="3200" dirty="0"/>
            </a:br>
            <a:r>
              <a:rPr lang="en-US" sz="3200" dirty="0"/>
              <a:t/>
            </a:r>
            <a:br>
              <a:rPr lang="en-US" sz="3200" dirty="0"/>
            </a:br>
            <a:r>
              <a:rPr lang="en-US" sz="5300" b="1" dirty="0">
                <a:latin typeface="Freestyle Script"/>
              </a:rPr>
              <a:t>Region IV</a:t>
            </a:r>
            <a:r>
              <a:rPr lang="en-US" sz="1800" b="1" dirty="0"/>
              <a:t>  </a:t>
            </a:r>
            <a:r>
              <a:rPr lang="en-US" sz="2800" dirty="0"/>
              <a:t>Dr. Tina Adams, South Florida State College </a:t>
            </a:r>
            <a:br>
              <a:rPr lang="en-US" sz="2800" dirty="0"/>
            </a:br>
            <a:r>
              <a:rPr lang="en-US" sz="2800" dirty="0"/>
              <a:t/>
            </a:r>
            <a:br>
              <a:rPr lang="en-US" sz="2800" dirty="0"/>
            </a:br>
            <a:r>
              <a:rPr lang="en-US" sz="5400" b="1" dirty="0">
                <a:latin typeface="Freestyle Script"/>
              </a:rPr>
              <a:t>Region V</a:t>
            </a:r>
            <a:r>
              <a:rPr lang="en-US" sz="1800" b="1" dirty="0"/>
              <a:t>  </a:t>
            </a:r>
            <a:r>
              <a:rPr lang="en-US" sz="3200" dirty="0"/>
              <a:t>Ms. Yolanda Brown, Broward College</a:t>
            </a:r>
            <a:br>
              <a:rPr lang="en-US" sz="3200" dirty="0"/>
            </a:br>
            <a:endParaRPr lang="en-US" dirty="0"/>
          </a:p>
        </p:txBody>
      </p:sp>
    </p:spTree>
    <p:extLst>
      <p:ext uri="{BB962C8B-B14F-4D97-AF65-F5344CB8AC3E}">
        <p14:creationId xmlns:p14="http://schemas.microsoft.com/office/powerpoint/2010/main" val="324485454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42375"/>
          </a:xfrm>
        </p:spPr>
        <p:txBody>
          <a:bodyPr>
            <a:normAutofit/>
          </a:bodyPr>
          <a:lstStyle/>
          <a:p>
            <a:pPr algn="ctr"/>
            <a:r>
              <a:rPr lang="en-US" altLang="en-US" dirty="0">
                <a:solidFill>
                  <a:schemeClr val="accent2">
                    <a:lumMod val="50000"/>
                  </a:schemeClr>
                </a:solidFill>
                <a:latin typeface="Freestyle Script" panose="030804020302050B0404" pitchFamily="66" charset="0"/>
                <a:cs typeface="Segoe UI" panose="020B0502040204020203" pitchFamily="34" charset="0"/>
              </a:rPr>
              <a:t> 2019 Membership Challenge  </a:t>
            </a:r>
            <a:endParaRPr lang="en-US" dirty="0">
              <a:solidFill>
                <a:schemeClr val="accent2">
                  <a:lumMod val="50000"/>
                </a:schemeClr>
              </a:solidFill>
            </a:endParaRPr>
          </a:p>
        </p:txBody>
      </p:sp>
      <p:sp>
        <p:nvSpPr>
          <p:cNvPr id="10" name="AutoShape 7" descr="data:image/jpeg;base64,/9j/4AAQSkZJRgABAQEA3ADcAAD/2wBDAAMCAgMCAgMDAwMEAwMEBQgFBQQEBQoHBwYIDAoMDAsKCwsNDhIQDQ4RDgsLEBYQERMUFRUVDA8XGBYUGBIUFRT/2wBDAQMEBAUEBQkFBQkUDQsNFBQUFBQUFBQUFBQUFBQUFBQUFBQUFBQUFBQUFBQUFBQUFBQUFBQUFBQUFBQUFBQUFBT/wAARCADlAa0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9UKKKKACiiigAooooAKKKKACiiigAooooAKKKKACiiigAooooAKKKKAErGXxho0msNpK6lbnU1PzWgceao7Fl6qDkYJ4O5cfeFbPXjtXj+h/s+xeH/inH4wg1Z5FVmZbSSMZUtGUY7hwQQThQFC5GCQu09eHp0ZqbrTs0tNN32PKx1bGUZUlhaSmnJKWtrLq/P0PYaKKK5D1QooooA4zVPitoWk+LrLw5cXSQ6jdZ8uKYOjPyQu07dvzMpA3MueMZyM9iGDLkHIIyDXAeIPgvoniTx1p3ii8EpvrJ1dFjfYjlTlC4xklWJIII7AhgK7yKFLeNI40CRoAqqowAAOBiuusqCjD2Ld7a37+R5WDeNc6v1pLlv7tu1uvmfHfxa+MWrW/ja3S2gs3FoIbsm7jS78xpY45dqMyjZGq7VGwKTtLElmyPqH4c6zPr3hPT7+ZlxcQRTInmF3jV4kfY7HqQWPPUrtJycmsDxb8FdG8Xaol7dw29xJEMwfa4pHMZJDbSUkTfHnJCNnG5gCF+Ud1pel22kweVbxqgYgswUAuQAMnHsAPYADoK9PG4vC1sNSp0YWlHd9/6/DY+bybK8yweY4nEYutzU5v3V2/r8d9y7RRRXgn3IUUUUAFFFFABRRRQAUUUUAFFFFABRRRQAUUV514X0nxPH4+1K71JpDpLB/spdxgfOoC4HTC5B7MQD82A1c9So6coxUb3/AzlNxa0PRaKKK6DQKKKKACiiigAooooAKKKKACiiigAooooA8l+LXxvl+GviDSNLi0S41BtQcxiVQflYbB8igfvT+8HyZQ5GM/NkepWN2t9Y29ygws0ayAZzwQD1/GorrSbS9uIp5oQ8sR3K2SDwCOfUYZuD6n1q5xVyaaSS1OChSxEK1SdWpeLtyq23z63KOtaxb6BpF5qN24jtrWFppHIJCqBkk4BOPwrkfhf8YtF+LEN4+kpcQPasBJDdKBIAejcEjB7c5yDxxXZanp0OrafcWU6h4JkMbqyhgQfYgg/QgisLwV8N/D3w9huIdAsFsYpm3uPMZyW4B+ZiW7DjOOOOpy1ycrvuRVji3iabptey15u9+ljqKKKKzPSCiiigAooooAKK8x+PXjjWfBHhWG40S0F3cyXCrIrLI2yPBJf5CGGGCLnOPnAPXFdV4B1jUdb8K2F5qtsba+liRpYyNuHKgsu3quGJXB5G3nnNdUsPONFV3s3Y8uGYUp4yWCSfNFJ7aa+Z0lFFFcp6hWvryLT7dp5nCoCqjLAbmYgKozxkkgD1JFeaap8dPD2meJn02bxFp0FzCWgksXgmZTNn5c3QGxB03fIdpyM8V6Pq11HY6fNPMP3KAF2JACLkZY5PAHUn0Br4A1D4YeJ9P8AEx0BtHuptQ8wxx+XE3lyjON6sRjYf7xwB3xX02S5fhsf7T6xPl5V5fPft+p+dcXZ5j8m9h9Rpe05nrvp226vp6bM/QKyv4dQjZom5jYo6nhkbrgj6EH3BB6EVZxXM/DzT59J8K2NjchHubWGK3muY5A6zyJEiO+evDKV+YA/J0rp6+cqRUZNI+9w85VaUZzVmwoooqDoCiiigDivil4qfwj4cn1J5WgsbVPOuXhwZH+ZVjhXuhkY434OAGxtJDL4b4F/aLvPE3iaz0i8j/sgTuttpt5FNLP5LFhtSdGY+fuIRC/ysNzEFc7h7j8VPBw8a+GL3S3me2tLuLZNLbweZKrIwkifg5ZQykFACTv4K4Ofnn4Y/AW4tfG1nd3mt6ZqC6bOs4tdHnaeVpkO5FclQI1yvLN6Y4LAj6zLY5c8FVeJ/idN/l5b9z8s4hnnsc2w8cAv3Ltzbd9fO1trdfM+s9PmlurKCWaH7PK6BnhLBtjEDK5HXHTirNVdPgltrKCOeRJp1UCSSOPYrPjlguTgE5OMn+tWq+Udr6H6hC/Kr7nK658TPDvhzxLYaDqGoLb6pfMqwQtG5LbjtXkLgZbjkjofSuoVgygjBB6EVwXiz4O6T4u8Zab4kuZZkv7Hb5Ww8fKdycdPlbLDjqfm3L8td6qhVCgYUcAV01lQUIeybvbW/fyODCyxkqtVYlJRT9y27VuvncWlorgvGHxi0LwV4o0/Qb+RkvbzaV3AhFVm2hi2CACQw57rzgHdWVKjUrS5aauzfE4qhg4e0rzUVtd92d7RUdvOlzDHKh3JIoZTjqCOtSVltozqTuroKKKKBkckghjaRs7UBY7VJOB7CuS8I/Fbw7441S7sdHvkvJLYkSMgYL1OMFgN2cMcruHB55GetljE0bI2cMCDtODzXE+B/hD4e+H+qX17pdqkUly+4feYxjkBVLE4HzHpjqc5wAOql7D2c3UvzfZ7edzy8S8b9YpfV1H2evPe9/K3Tfe53VFY/iXxPZ+F9Pa6u2AVRu2+YifLkAsWdlVQMjJJHUDqQDV8L+ONN8WKPscnzMpkjxIkiSxqxQujxsyMAwwQDlcruA3Lnn5Xa9tDs+sU1U9k5e8dFRRXOeONZm0XSRLCAzN5pIJIJ2QSSgDHqYwD7E98VjUmqcXJm0pKKudHSV89fD3xzq11rgia3W68q3keJbOCOJkCKX2fKnKsRtwR1ZSOQK+hq5MJi4YyDnBWMqNaNZc0QooorvNwooooAKKKKACiiigAooooAKKKKACiiquoLvsLhfKa43RsPJQgM/B+UEkYJ+o+tBL0TZQh8V6Zc3kVrDcpJNLGZkRWG5kD7N4TO4pk/fA245zitjPevinVPhn43vfjtPfQWV2iyasb2LV2TdBDCJSQxYnaNij/AFZIPy7cV9nWCLHY26pB9nRUUCHAXyxjhcDjj29K6KtONO1ne587lGZ18wlWjWouHJKyv1LNFRXFxHaQSzTSLFFGpd5HYKqqBkkn0FchdfFDSrXULS1uLzTdPkmwfs+p36291tLEKwhIJ+YYIDFTzggHIrFRctke5VxFOhb2krHaUVQ0nVo9YtjKivDIrbJYJQBJE45KsMkZ5B4JBBBBIIJv1JvGSkrrYKT+dLVH+2LHZ5n2uHy/M8nfvG3zN+zZnpu3fLjrnimk2S5KO7LU0McwAkRZADkBhnmiKNLeNI40WONBhVUYAA7fSn+9YmvXEdzeWektIo+1JJPLE8ZYSwx7Q656DLSRgg9VLD3DjeT5SKko0052EvfEzqu7TtMu9YAbazW3looyoYMGldA4ORyhIyCOxqex8QRztbRXcMumXk4+S2utuSfmO0MpZGbCM21WJAGSBXxl8Svj94j8Za7K+m6ldaNpELFbaC0lMLso/idlIJJ9M4H6nsPgJ8XNR8RaxD4M8TXEur2F8G+zTztmaGVf3gPmZDdVyrZLKwXGOMfXVuHMTRwv1iVtFdrrb8j8vwvHuAxWZfUYc2r5U2lyt/nr319D6y69ayo/DWnwbfKjlgRGRkiinkSNNoAVVUNgKAB8oGDzkVLod1NdabG1wjrOrPC5eMR72RihcLk4Vtu4c5wRWjXyN3G6TP1DlhVSk0RwwpbxpHGixxooVUUABR0AA9KkooqfNmy7IKKiuLqGzgeW4lSGJRlpJGwo9yTWPbeMtMuLpoN9zA4bZvurOaCMsWCgB3QKSWIAwec8Zqoxk9UjKVWEGoykkbtFFFSahScDoKhu7uOyhMspYKOyqWY+wUDJP0FZ39s3P2QTnTZfN2bvsfnxeeDnp97Z/wCP1Si3qjGVSEHaRr1Bd3UdjbvPMxWNBk4UsT7ADkknHAHNFleRahbJPAxMbjI3KVYc9Cp5BB7HkGuc8frqDafb/wBlq73ytK0Ee3MTyi3lMYl9E37TnI+YJ7VUIc01F6EV63sqLqx1Jh4609r42H3tVD4OnCeH7QI92PO2eZnZj5v72P4c8VvwTJcQo8Z3KwyOCP51+bkc+oS6ws6SXL6s1xvWRSxnMxbIIP3t+7v1zX6A+CWv9uppexiILcqY1jQLHkwRNIUI6jzWlyTzu3V9Hm+TrLIwampcy/y/zPguF+Kp8QTqwlScOR279/Ja6anUVxXi34T6B4z8QWGsahaJLeWgAWUl93B3JwG2kA5OGVgc/XPa0lfOU6s6Muam7M+9xGGo4qHs68FJb2euwyGFLeJIo1CRooVVAxgDjFSUVS1Zlj0y7Z2mRPJclrdWaQfKeUCgktjpgE5qN2bNqMfQG1ixWLzTdxLH5nk+YXG3zN/l7M9N2/5cdc8Vc7Zr4puNe8Xj44PpUMt0SNR+yR6WQwtvsm7ATygNvleUASdv3fm6819l6T5f9mWnkvJJF5S7XmLF2XAwWLck/XmvWx+XvAqm3JPmV9D5fI89WczrRVNx9nLl16tFyiiivIPqzwf9pXwLrHi3TWj0oRvPM9qY4GmKGcxmcMnzfJu/fowBbLbX/uis79mT4f8AiPwd9tj1SWayH2sSy2CujpHiEgK5Vztd/OjbbjIEK56pX0Myh1IYBhjBBFEaLGoVQFUcAAV0+3l7P2Z8zLIqMsyjmbk+ZK1ug+obiFbqMxtuAyDlTg5ByOfyrM1LxZpulzNDK800isVdbO1luDG21W2v5attOGU4OMgitCyvoNQh823k8xOhGCGU4BwwPKnBHBGa5nHTVH0SqQk+VO7MnTfBOk6XNFLb2sMbqoDeXBGnmMCpDNtUcgrnAwuecZAxv0UVEIRpr3UWoqOiCiiirGFFFFABRRRQAUUUUAFFFFABRRRQAUUUUAUzpNi2oC+NpAbxeBceUvmdCPvYz0JH41bpaKCUktkY/ih5o9FeSGTyjHNDJLIZAgWJZVMpJPG0IGz6jNfnx8TLXUbX4heIo9WV/wC0Pt0zSFlZd2WJVlB52lcEe2K/R7HrzWBceEY572O5jvJoGhOYVEUL+TkkuEZ42YBh8pGcAABdtdmHrKi3dXPjuI8hlnlOEY1HHld+/wCF0c18GYdYh8O2KarJIZItKsonjkYZjmAkZldD8yybHh3buvFei1BZ2sdlbpDEpCKONxLE+5J5JPcnkmp65pS5pXPqcLQ+r0YUr3sinqrBdNuyzTIBE+WtwTIPlPKgDOfTAzXxrc+IvGQ+NT6PFNeY/tE2sekHcLX7LnaE8nG3yvKGc7fu/N719q1lyeGtPmYmSFmRuDCZX8ojbt27M7duP4cYzzjNepl+OhgufnpqXMra9PM+dz3Jaubui6VZ0+SSbt18v6+4s6XsXTbYRM7xCNQjSMzOVxwSWOSfc81m6xCYte0u8eZkh8qe08sRkgvJsZWZv4R+6Zfcuo64rdx+VV762ivLOWGYMYmXnaxUj3DAgg+4ORXlxlaVz6SpT5qXJ/Wh+dvjHwhqXgbxBdaPqkJiuIT8rY+WVecOvqpx+eR1Brvf2b/BN14l+IthqPkN/ZmlubiedsqocA7FBA+9uKnHoDmuX+LHjFvHXjzUtRWZ7i1Vvs9q7c5hTgN0GN3L4x/Ea9E/Ze8RR3Gt3PhG/nkGnagftSQKQFmkRfmibjJVlAYjIB8rByGZT+1Y+riVlDm177ir+S6n8jZNh8BLieFKMn7JTfK+7T93Xs2fWGhXFxd6ZHPcBA0jO6bFZf3RcmPIYBg2zbkEcHNaVIBjgUtfiTetz+v4RaikwooqBL63kERSeNxKMxlXB3jGcj1454p69A5ktGzzX40eMr/wr4d13ULIKlxptrA1szbWAknlaIuVI6oq/L2O9gQa+UdE+M3jDRNWa/Gt3V8XyJLa+laaCQHkgoTgf8Bwfw4r7N+IXgq38VabeW01sbi2v4VtrtYWVJdqsWikViMExuSdp4wzHkgKfif4VaJbeIviFoWn3lu11by3A3wIVG8AFsHPGMgZ9RkV+jcOrCTwdd1qak46v0t/wGfgPHbzOnmuEjh6zip6Kza96++nk19x3dl+1f40srYQ+TpUwUttaSCTIXPC8SDgDgcZwOSTk1P/AMNdeNP+fPR/+/Ev/wAdr6O034N+EYLRFufDelTTkszMbOLAySdowg4HQcZwBnJyatf8Kg8Ff9CrpP8A4Bx//E15sszyi7/2X8T3YcO8VcqtmP4HyzqH7UXjDUWSQwaZBPHG6RSxRSZjLDG8K0hUsB0JU9SOhIPlH9oXX2/7cLqb7d5vn/avMPm+ZnO/d13Z5z1zX3L4g+CvhWaESWvhnTZFWN0ltIreONplYfwOMbJBgbTkDkg4yGXyMfsoaZ5wvf8AhJNQ/so3Hl/Z/wCyZPtO3djGf/Z9m3vjFe5l+c5TSjK1Pkv5Xv5f1ofIZ1wnxNiKkHOv7Wz72ttrrb8NT1f4OeK5/Enh/RNSuoZPt2rWUj3UowEaS3dYt5UKAGcMD9EA6CvQdU0u31myktLuPzYHwSMlSCCCrAg5VgQCGGCCARzWR4N0aTSNNjRoTYW6wxwW2neYX+zQoCFVjkhpDk7iOOgy23c3RV+b4mcZVpTpqyvovy+4/fsvo1KeEhSrvmlZJ+emr+b1+ZxK/DO2j1r+0VGni68vH9oDTIvt3mbdpl837u7v/q8c+nFR+LfiJ4W+EOjxQ3t15ZVSYbOMmW4mPJJ5JJJIOXY8seWyayPjd8aLT4YaR9ntzHc+ILpc29qxyEX/AJ6P/s9cD+IjA6Ej5N8O+FfFPxn8U3b2+/UdQlbzbq9uGxHGDwNx7DjAUDoOBgcfT5blUsbT+tY2fJSXV9fQ/O8+4kp5PX/s7J6XtMTLotbX7+f9M9T8SfthazcXJGh6PaWdsGYBr5mldxn5ThSoU47Zb69640/tMfEL7aZ/7Zj8vdn7P9ki8v6fd3Y/4FmvevBP7LPhPw7CkmrK/iC+BDeZOSkQI9IwcEH0YtXdn4SeCz/zKuj+n/HjF/8AE12vMslwz5KOG513f/B/4B5UeH+Lswiq2Kx3s3/LG+nray/M+evDf7YGtW94Brmj2d5aMQCbItFIgzy2GLBjjt8v1r27wp8cPDnjK3EunOxYKN0U0kUUiyHpHtdwS3uMqf7xwccZ8SP2ZPCNxo15qOl+doM9vG87eRumjfHzHMZOegIG0jr34FfK/irwze+DfEN7o2pKq3to+x9jZUggMGB9CCD+NdlHL8pzpf7JenNdP+Bf8meVis64m4SklmVq1J7P/g2/Neh9+WOjaVqbtK1rPFNtHm2U0z+WgKbdhjDGMrjI+XKkg9TzXSV4Z+zDqV3feDNN/tO4mE0X2mGwjZiRNbK0WWPrsdii+gJAr3Kvg8ZReHryot35XY/aMoxUMdg6eKhDl50n96vqLRRRXEe0FUtYvJdO0q9uoLd7uaGF5Et4/vSMFJCj3OMfjV2kNBMk2rI+Iv2gfG2vaL8Qrvw9p+q3en6bpSxrGlrM0JlkdFleaQqRukZ3J3evPXJPuX7MfizVfGng+O91a8aa5tZJLAvIAXukQRsjuxGSU3uuR13fNk81o+NPgbpvii4tDeaVb619nBjgnlvZLOWKEEFIGMaMJFBLDccMFx95tzHt/CPg+z8L2NpDBaW1oltB5Fvb265W3UkM6h2+ZizAFmON21SRkZr0KlaEqSglqfn2WZPmGHzeti6tW9OW0dfl5aLTQ6SiiivPP0MKKKgvLpbO3eVgWxgBQQCzEgKoJIGSSBye4pN2V2HmT0VxWn/FLR9S1MWNvcJPc5O9IFdhwpLGNtv7zGOwGRkjPQ9qKyp1qdVXpu5MZxl8LuFFFFbFBRRRQAUUUUAITXKal8QrHS2iuLu4sNO0mZmSK91C+WDzyACGiUg7lOSMkg/LkAqQxueOJ/J8OspaJY57m2tZVnTcrxyzxxuhH+0rso9yK+EfjZ4kvfE3xQ8RT3sm4215JZQoCdqRxOUUAE8ZxuP+0xPfFdmHoe2dj4viXP3kdGM4x5m3b8/8j7u0PxUmrC38wW6pdAta3Npcie3uAC3yo+B8wVdxGOhO0ttYjoK+Jv2a/E17Zf8ACWaUs0SWS6Y+qoblS6QXELJsk25xwSpPGT5a88V9sdqzr0vZS5TvyHNv7YwccTy2f9f5C0UUVzn0oUUVy3irxJp1jpury6jfNpmk6egF7dq+xssAfLQg7g2GXlRn94oU7ulJNuyMqlSNGLnN2SOn3e+KdXyVcftPeEG8TC8X4eQTx+cj/wBpTNF9r4wC+Nh+cdsydhyK978D+L7bXNPsdU0q9e/8Oah8kZuWJnsphx5bFuWViCMsdwcgAsrrs2qUJ00nJHg4DPsDmVSVPD1FJre1/v1S080d1RRRXOfRhXl37RXjc+C/hreiBzHfaiRZQEZ+XcDvbIIIIQNg9m216gTivi39qLxt/wAJP8QjpsEwlsdHTyF2lSvnNgyEEc9lUg9Ch465+gyPBfXcbCL+GOr9F/wT4XjLNv7JympKD9+fux9X1+SuzW/ZN8CjXPE1/r9zFuttOiMMJZThppAQcHodqZBB/wCei+1cD4o0u++DPxXlW1LI+m3i3Fqd7ASQk7lUtxkFTtb/AIEOa+wPgt4I/wCEB+Hul6dLEIr6RPtF3wM+a/JBI4O0YXOeiivKP2vvBH2jT9M8U28RL2x+yXbKpP7tiShJzgANkdOTIK+nwubxxOb1Kc3+7qe6vlt9+v3n51mXDE8BwxQxFJWr0Wqj762v92n3H0FoOsW/iDRbHU7Ni9reQJPEzDBKsoYceuDWhXz/APsj+N11Lwvd+Gp5FFxpkhlgU4BaGQknHOTh92T6MvrXv9fD4/CywWJnQfR/h0P2LI8yhm+X0cZH7S18ns195meJE83Q7tPLWZnTasT52SMSMI2AflJIB4PBNfIvwd8XeLNY+Kq2urajql3CxnfUbecO4h2Atu8vaQjJIqbcKMMAo64r7IureK8t5YJ4kmglUo8cihlZSMEEHqDnpVRdDs1eNjGzmMllWSRnGS4fJBOMhgME/d6DArpweOhhaNWlKmpOatfscGbZNWzLFYfEU6zgqTu0vtbaP+mXp/8AUyf7p/lXwb8A/wDkr/hr/rs//ot6+8p/9TJ/un+VfBvwD/5K/wCGv+uz/wDot6+h4e/3TG/4f0kfD8df8jTKf8b/ADgfetFFFfDH7GgooooGFVdRvoNLsZ7y5lWC3gjaSSSQ4VVAySSegxVqvL/2kdcOifCPWfLnEM915drH/th3AdR9U3/rXThqLxFeFFfaaR5uZYtYHB1cU/sRb+5XPkTxZ4i1T4sePZbsI815qNwsFpbFh8ik7Y4wSQB15PAySe9fbPw98E6Z8KfBkNgk0SJAhmu72QCPe+MvIxzwAB3PAA54r5l/ZQ8O/wBrfEp9QkhZ4tMtXkWQfdWR8IoP1UyflXtfxU+KFv4D0i31+4ij1O+upGTRbMMvlxrtwbgsGO7KnO4chZFQBcux+5z6U61enleGWkUtF3/4CPxjguNHCYSvxHmD9+bfvPpFPV+remnkepS63YQxxPJdwxxzMscTs4CyM2AoU9ycjGPWr3GOK+OtP/a28Ww3/mXtnpt3Zsw326RvGdvcK244z7hq+k/AWsWeoaXp91pUxbQdRh82ziYr/orj70Gd2fXCAHZ5bjIG1V+Yx2UYnL4p11ZP5/0z9HyXinAZ5OUMJK7jumrP181+R2XrXDa78IfD/im8ik1extdQit0VbbfEVlj2liFLqw3xgMAEI7HJOeO6rC8aeLrPwL4bvNavy32W3AztBOWJwo4B6sQPxrzKEq0ZpUG+Z9tz6PG0sLUouWMScI6u+1l3JvD+hjQ7OOLejMsUcQWCPyoI1VcbYo8nYucnBJPOMkAY16wPBPjC08deG7XWrBWW1uM7d4wcg4b34YFenUHGRgndY4BrOopxm41N+pth5UpUYzoO8Grr0M661WQXD21nALmePaZWkfZFGCRwWwctty20A/w52hga5PQ/Gj6lq91b2ni3wzr8u1vK020Hkygg/wAUgml4A64j5PpXin7Sfju/tPAvhfTrJ3so9fikv9QVZXdm3BT5e8nlMyEbfREAwBivme3uJrO4iuLeV7e4icPHLExVkYHIKkHg9Oh7V6FHCe0hzNn5hnfGcctxqw0KfNazbvbfXTvp3P04sbxb2Nm8uSGRTtkikGGRsA4OCQeCOQSKtV5Z8JPGEvifwn4P8Qahu/tXVUl02do1QCZovNYSPhe3kyEAYAMz8c16lXnTi4PlZ+l4PExxdCNaG0kn96TX5i0UUVB2lLUr77DChRFmuJW8uGJnCBmwT17AAFj1OAcA9K8/h+Mejyaslj/aUu4kRm8a2C2ZbjJxu3gZyMk4Gc9Oa7HxdbtfaHc2nCR3MclvJOQT5IdGUPjuMkA+gJPQV83Q/DvxJPqYsf7Iuo5C+wyPGREMd9+NuOOoNfP5jisRQnBUY3TPPxNWpTklBXPqOxujeQ5ZRHMrbJIw27a319DwRkDgg4FOvI5ZbZliYK+VPzLkEAjI69SARnsTn2rL8K24hspXSYXEMzqY58HdKqxJHvbjkkoSGHBG0ityvbjecNTuWsdTwzwv8I73R/FMV1JOLmG1kLwqsMkbO6sACxYBQuTuOGbIU4zXuKqI1CjoBgd6dRXPhsLTwsXGnpczpUo0k1EKKKK7TYKKKKAK1xeRWrYcsSeNsaFiMgkZAHA4PJqSKZZo1kXO1hnlSDzzyCOD7V498c9P1XUrizjsIbi6tIyWmhgV2IkIUKxUfw4GAQOoeu0+FkF5a+FbSLUBOL6OMJIs0hYoNzMilc/K2xlzwDgqD0482nipTxMqHLoupzxquVV07bHUahZjULOa3Z2i8xSBImNyN2ZcgjIOCMjqK8D+KHwFsfHmuHUb65u9E16ciOW5s7KS8tLtUQAShVJMRIKjazDBQgb/AL7fQtLXr06kqbvE4swy3DZnS9liY8y/rtqeP/Cf4T2PgnTmtNJ+1yW16Y5dR1LUITE9zsLAQJCwBRM7ixYfdfALFt0fr/Slqjf6h9keCFAr3E5IRWJwFAyzHAPAH6lRkZpSk6juzXC4Wjl9FUqS5YovUlfPeoftMeGbPxI9g/iPWZ4VmUSX1lZ25tBjG4ICpkKZz/ePoTwa9t8P60NUtYg80dzJ5EcwurVSLe4RgcSRtkjBwTtDMVyMkgglzpSgrtGOEzTCY6coUJpuO+qf6mv2OK+bP2lv7Z/4U3B9s8/zP+Egn87r/qPNufJ3f7O3ysZ/2favpSuV8VeGtPvrHVodRsH1PSNQjBvbVVLsGUACRVA3FsKv3TkGNSo3Zy6U+SSbMs3wcsdhKlCMrOUWvLU/OSvqT9kPzT4T8RjUvK/sT+0LY2vn7Nv2vKn65z9mx74285rKn/Zh8Ir4k+yL8RLeCLzlQ6bMsX2oA4zHu3jDnt8nccGve/Avg+00HT7LS9KsnsfDunnen2pD517MeTIwYZVVJzyASwGAqou/08TiIThyxPyjhXhnHZfmH1nEWSjdJJp3v3t0W+p3dFFFeMfuRzfxD8WReBvBuq63MA32WElEOcPIflRcgHGWKjOO9fHHwL8KSfEP4qWRvWa5it3bUbySRstIVbIySDuLOVznqN1elftfeOBLcaX4Vt2z5f8Apt0fflY1zn03kgjuhFYP7P8A8VvCXwv0S/Opm5bVL6YGQwQllEajCL1xkEucj+9z0r9Fy3C1sLlFSvRg3UqaK3bb/P8AA/BOIMxwuZ8T0MJiaqjQoayu9HLe35L7z6+A2gDsKxPGnhq28Y+FtS0W6x5V5C0e4oG2MR8rgHupwR7ivMv+GsfBP/UQ/wDAb/69H/DWHgn/AKiH/gN/9evk4ZXmFOSnGlK68j9Nq8RZFWpSpTxUHFqz1WzPnH4V+Jrj4VfFO1kvv9HWG4aw1CNmGFQttfJAOQrANx12Yzg196qwZQw6EZr4G+NPiTQ/GHjq51rQjN5F5GjTLMmwiUDbwPQqqn67q+rv2evGzeNfhrYSXEplv7EmyuGOclkxtYkk5JQoSc9Sa+n4kw06tCjj5RtJpKS8/wCr/gfnfAOYU8LjcVk0KnPBNyg+66/o/vPTaKKK/Pz9yI5+IZP90/yr83/D2v33hbWLXVdNlEF9bMWjkKhtpIIPB46E1+kE3+pk/wB0/wAq+CfgZaw3vxX8Ow3ESTQvMwaORQyn9256H3r7/hecadHFznG6SWnf4j8P8RaU6+My2lTlyylJpPs246/I1v8Ahpb4hf8AQaT/AMBYv/iaP+GlviF/0Gk/8BYv/ia+y/8AhDdC/wCgNZf+A6f4Uf8ACG6D/wBAay/8B0/wrH+3Mu/6Ao/h/kdX+p2f/wDQ1n/5N/8AJHxfcftIfEC4XDa4AORgWsOOfUbeRjPWvqL4G+L9V8ZeCLK91UBrl4d7S7GUSN50qk88dEU4HTJwACorqH8DeH5JY5Do9mJIzlWWBVI9uO3A49hWrZWEGno6QRBN7b3OSWdsAZJPJOABz2AHavKzLMsJjKKhQw6g11Vv8j6TIOH80yvFSrYzGyrRatZ3+/VstV4V+18jN8OrAr91dSj3f9+5K91rzr9oDRG134R+IIY9okhhF0GYZwI2EjY9yqkfjXnZXUVHG0py2Uke/wAR4eWJyjE0obuD/BHkX7Gci/avFiEjeyWpA7nBlz/MVn/tKaTcR+CfAVwIY0hsopLG4WCRWjgm2oDGCDzgxSD2KY4rkP2afFEHhn4qWa3JVIdRiex8xm2hWYqyfUlkC49Wr6413wv9ukuhJBHq2k3y5u9LuvmUsAMPEW4BOOUOFJwwKHcX+vzOtLLc6+tNXTs/lblPyvh7Bxz/AIT/ALPjK0otxfk+ZST9Nj886+yfg34eu7bwP8NoLgxwXVvcXWpNbSON5gaOdQyj63EWfTfz6Vc034G+D9JurK+tvA9w1yxyIby8Esdudp5kVpWBGT2D4PIHevStH025tXuLm9uPPurgj93HxFAgztRB7Z5Y8scngbUXmzzPaeY040qUbJa623tbpfud/B/BuIyTETxGKmnJqyte1rp3d0tdDVrJ8TeGtP8AF2jzaVqkX2iynx5keSAwBzj/AOv1BwRggEaxFFfERk4tSjufslSnCrBwqK6e6Mnwz4Z0/wAH6LBpWlwm3sYM+XHkttBOSMnr169T1OSSa1iKKOlEpObcpPVhTpwpQVOmrRWiR4R8aPg1cfEDwlZafpapbax4dDpY2rP8l1bEKFUMTw2EQZbjcrDowavnTR/gD481nWH05fD1zZvG4WW4vP3cCAn7wfo4/wBzceK+9dU0m21iFYrmNiFJKSRyNHJGSCMo6kMpwSMgjgmo5NH+0NJ515dSRM6usSuIghVgwAZArEZAyCSCMg5BIrspYudOPKj4XNOEMFmmKWJqXT0vZ722vocr8N/C9t4Z0fSdCsSLjT9DjZGumiOJrpiRI0Z3nG0mXcMEZkChsowHeVBaWsNjaxW1tCkFvCojjijUKqKBgKAOgAxj6VPXHKTk7n2uHoRw9NUoKyX6aBRRWPqXirTtLdklkmndX8t0s7aW5aNtobDiNW2EggjOM5FKzexvKcYK8nY1zWWvhvTw+fJk8ry/K+zmZzBsxt2+VnZjHGMVY03VrXVoy9tIWKhS8ciskkeQCAyMAynBBwwB5q7UyinugVpK6CiiimUFFFFAGD4q8XWPhO1E99KYkJCg+WzZJDEAYHJ+X1GO+OMw6P460rWLMXaXcItmOEkZsZI+8pU8qwOODxhlIJzxg/FbwHL4wtbc2zGK5gYursCyHdtUqwUFgcBSCARwc460zwH8P7zQ/Dq2pvhHI0zTOfs5xkhVwA+DgbOpAznp3Pkyq4n6w4KPunI51faWS0Nqw+Iml3/iifRY5lM8fA+9uZuMrt29Rk554x7HHV1y9n8P9JsfEUmsRW0YunO7cN24McZbO7GTg5IAJyck5OeiuphbQvIwyF7ZAz6AZ75wPxrtoe2s/bW36djaHOk3UFe3jklSRkUyKCqvj5lBIJAPocD8hSwwpAu2NFjTJO1QAMk5PH1Ncx4P+INh40nukskdRbkKzPwCTnBGexAOO/ByF4z1dawlCoueDuioSjUXNEjmZlicou9gpIXOMn0rymL41JJ4oTShE7QG58gX25QpYjZnyyPubjn7+7A69q9WmjMkboHaMsCN6dR7jivP4/g/p0fiBdYAIuxN53khyLcOMkOFxuxuw2zdjtnFcOLjiW4ewfXUxrKq+X2Z6BC5kiVijRlgCVbGRkdOMjNcR8XLRtQ8I65aW1pJc6nNo16lu0cBc4KrujDAcFyUwvfb0O2u3ijEMaxqSQo2gsSTwPWqmraTDrFuiSbo5Yn8yC4jA8yCTBG9CQcHBI5GCCQQQSD6dN8rTfQWJpOvRlS7o/MmvuT9nrTZrHwD4NS7tJVulsLyQSNyI45LhHQHn+NdpHsh9K2br4Q6Nea3HfXXhbQLu7ZGabUDGU3Skklzb7SrZY5yXz712mi6L/ZfnTSzNd31y26e4fjOM7UVeiooJAUepJJZmY+jiMSq0eVH51w3wrVybFVK9SfNdW280+vXT/gmpRRRXmn6eJgelLRRQAlU9U1W10bT57y8uI7a2hUu8kjAKoAyST+FN1q4uLbTpGtUL3LFY4/kDhWZgu9l3LlVzuIBBwpxzXyL8XvjNctda94W0iFUtCxs73VLglry6ZHJf5gQAm4uoXGApOAoO0evluXVMyrezp/P0PlOIOIMPkOGdWtu9vN9EcSxv/jV8V/4luNZvcdFzDCB+AOyJfx2+tfQg/Y78K99W1jP/XWL/wCN159+yjptpb67qev3Lxk2hhshvY5j89ioYAKcsXWNByMBnPpn67r6fPsyr4TELC4STjGCS0/rtY/OuC+HsFmmBnmWZU1UqVZN69rtfi7ngv8Awx34W/6C2sf9/Yf/AI1R/wAMd+Ff+gtrH/f2H/41XvdFfN/21mH/AD+f3n6D/qjkX/QLH7j5o8cfsm6TpHhPU77RL7U7rU7eIyxQTMjiTbyVwsYJJAIHuRXE/sseNh4b8ftpU0uyz1iPyucACZMlCSTxkF1wM5LKPp9lsu5SOgxivgj4reHZvht8VNRgsC1skFyt7YyJHsCqx3rsHTCNlcjj5D9K+pyfF1M2o1sBipczaum/L+kfm3FWV0OF8XhM6y6nyRjK0kvP/NXX3H3zSV5x8K/ita+OtIgna7tprg7EnSCN0NtKy5Ebhs5HBUSZCseAAcZ9HP3Sa+DrUZ4eo6dRWaP2rCYyjjqEcRQleLVzhPGHjq00KxvNR1LUE0zQLdvs6zRMJJryfOGjQDO0KVZT/HkMfkCbn+NPhLqlro3xC0a7vb46ZbJIyNeAAmEtGyhuQRwWH3gR68V6f+0vf3tz4V+HYnmlkSayeWRpSQ0kmyLLOv8Ae+Y/99H1rwKv1Th/LofUKkm/4l16WuvvP5q43z2q85owUdKDUlfq3aX3bJfmfpJp98800ttKd0kaq6yojKkiHOCCeMggggEkcE43AVoV5d8AxcXXwv8ACN1fRbr6KGaBJZYwJFtt52gcA7SEh+uFPPBr1Kvy3E0vYVpUr3s2vudj+kcuxLxmEp4hq3Ok/vSdvlcKKKK5j0iOWVIV3uwVfVjgf56VQOtWM1tbu8hjjuguzzo2Q/NgKrBgCjEsBtbBzxjPFZHxIa5j8J6jLp5uP7Ujtp3slt9xYziGTb8o4bvgMCNwXjIFfGfwXuNUuviZYvAWuROznUvtDkxvbEHzjMTwRgk/Nxu298V72Ayv65Qq1+fl5Ff1Ph874jeU4zD4P2Ln7V2uumqXz3I/i54Cu/hb48uLeASW9k0n2nTrhCVwmcgK2SdyH5eueAe4r6o+BvxitPiVoaW1xIIfEFnGBdQMQPMAwPNTplSeoA+UnH90m54y+GK/FTwDY2XiNY7XXo7dHF3CoJt7gqN+BnlCRgrnkdwQCPj7XvDPin4O+KLd7lJtLv4XZrW9hOY5McEo3Rhg8qezYYc4r6unKhxDhFh6srV4bPv/AJ36/efmteGM4GzKWOw9NywlXWS/l8vJq+nRrQ/QbrS18teC/wBr64s7WO28T6U146Lg3tiQHfgAZjOBk8kkMB6LXcf8NaeC/wCz/P8AL1Hzv+fb7ON/57tv618pWyLMaMuV0m/TU/TMLxnkeLpqpHEKPlLR/iew6tqUWj6XdX0wcxW0TTOI13MQoJIA7mvm34mftEXvhLxZPpml28WoXFttjvrm6lk8pnyWKQxqyhNu4rvI3HABztyc/wCIn7WMuvaXdaZ4e0prOK4jaNry8f8AeBWUg7UU4U8ghtx6dK8Y0LQNU+IGvMouYVuLmXMt7qEwjj3sTwWPVmOcKMk4PGBmvpspyFUVLEZlG0Utm/8AI/PeJuM5YucMFkM3Kbe6X4K/5n2l8KfiLa+MtF06SLfFHc27vHDNMZpYmiZUlR3xyBujKsxLMHJIGK6abxA6+ZOyQWekorZv7yYICcKVZU7ocsMsynK8Agg15z4H+HcPhbS9F0lbOae0WWW3mvJswm53qZpWMWM7N0EUQDdV38FcFvlz43fEDUfH3j7UpLq5Z7CxuJbaxt14SONWI3Af3m2gknnt0AA+SqYelWxElRfu629L6H2GL4gr5JllKrjI3quystNbK/yXl8j7nl8UCzjN5MkMujYTGo2s3mKoIO55Fx8qA7fmBbAJLbVUmt7PftXwL8AfH2peC/iNpEFtNI+n6lcx2d1ab8JJ5jbFcjB5UkHOM8EZAJr7g8MyQQRXemwMWXTZ/s+3YqKilFkRFCgAKiSIo46LzzzXFiKDou1z2eHs+jnlB1VHladmvPfR9U0bdFFFcp9eZHijVDpOjvMDIrySw2yPEgcxvLIsSvg8EKXDHPYGvjb4xfGbXI/FGoeHvDuoXWh6Fpdy1ukdu5jmklViJJHlBLuWcueW+bgkbsmvs7xBpK61pcts0ccjq8c8QkzsEsbiSMtg5wHVT+FfKfxR/Z71XxV4k1DXfCUKSLdzeZeaRcSCK5tJ2zv3bjtILZbIbB3ArlcNXoYR01L3z874xpZjVwyWX3315d7a/wDAOr/Z3+LuoeNoLqw1u7jl1jR0W4gvpkJea03BZ1faOSBtxzyxQkHaSfpKvB/gT8HJfh5Z3qXVza3Wv3skcd75SCWOzgXDmHJH3pFZcgkfeUgEJk+8e1YYhwdR8mx7nDkMZTy6nHHfH1vvvpfzscLrnxW0rRNSitp7mOPcd2EUzfuyMozMp+TdyRjcdpU4GcV2tpcLdQJIvRuRg5B98+h/rXi/jT4T3mr+JIZ0uDEJykUjNA8g2qqoHXYuBkDkNtwQeSOa9Y8N6Smj6VDAkTQ4VV2O4ZgFRUXPbO1FzjjOevWvBwtTEzqzjVjZLY92lKpKclNaGtRRRXqnWFFFFABTJY1kjKsMj3A9eP1p9FAb6GH4c8GaR4Ta4Ol2n2bzyDJ87NnGcfeJ9TW50ooqIQjBcsVZExioqyKeqapb6NYy3l3KsNvEuWdyAPYZPHJ/pTNH1q116xS6s5PNgf7rDBzzjPB6fy5B5BFQeJvD0HirRptNunkSCbG/yzg8HI/I4P4DtkVF4T8LW3hDSksLUvIi/wAchBY5YtzwB1Y9AO1ZXq+1sl7tvxJ97n8jboooroNAooooASlorlvH2sLo+jXVxPNNbaZbW8lzfTW7AS+Uo4iQ7gyu5zhgDgKwBVirCkrtJGNWoqMHOWyOm81PM2bhvxu255x60+viub9q7V5Glsx4Y0MeH5ZC0mmvCxLozbnUtnaWbJ5KdTkg19P/AA88Y2finT7G+sJLiXT9Uge7tluMs0LIwSaItjgB2GMs3V8fKqit6mHnSScj57LOIsDm1SVLDSu4/L8+h0muSXMOnvLbIsksbI+wgklAw3hQOrbN2PfFfF3xW+DviHTfFt7e6Zp1zrWkalM91aXWnwmYFXO7BC5IxuwCeG6juB9w/hWTP4X0+5mMpSaJmDBhb3MkKkscliqMAWz/ABYz716WV5pUyyo501e/c5OJOG6PEVGNKq2uXVNdO/R7nh/wF+F2peF9FuIdVjlttQ1e4tblrdNrG1ht5DIjS56F2BXaMnnPZ9v0MBgD2qnpulWukQmO2jKhiC7uzO8hChQzsxLOdqqMsSeBV2uLG4ueNrSrT3Z7GUZXSyjCQwtHaKt+N/zbYUUUVwntCMNwr5Q/aC+H+q3i2TadazanPY3N4buK1hZnjSedpoWAxuZSrMu4ZUMjDPBr6vrN1bw/Za0qG6iYyIpVZoZWilVSVZlDoQwBKLkZwdozXpZdjZYCuq0en/DHzefZNDPMHLCzdr/5p/ofMP7OPgXXNM1C81C+sbi2t7loIYLG7jaMTlZklabBHHlKuQzLgs4AIJ5+sB93ms7SdDs9FVhbJJubhpJ5XmkIySBvclsAscDOBk1pU8xx0swxDryVrhkGTQyPBRwkHe3+d/1PNPiH8PrPxlZS6LrcVwdLeb7VZajaszS2shPzI+S3ync+GxsC5UhNiM3jWg/s5+Ff7StZbnx3b61a4aVrHToQZrhVBJCbZHY9P4VJ64wea+rzRt9q1w2bYrCU3SpTaT6afqvyOXH8MZdmWIjicRSUpLq7/do0n87mNo+ixWc0Uoto7ZLeEWtnbqiD7PFxkKQONxVMqCRiNOAQa2qKK8lycndn1VOnGnHliinqGqWulxB7qTZuJCIql3kIUsVRACzthWO1QTweKim1pbdZpJbW6W2RVYTJFvLZxwEUl8891ryb42fESX4b6OdWihVfEmovJZ2KzHzFt7dG+Z1HT5sIx7kugbcIwB84WHxy8cafrX9pDxBc3Mhbc8E53QvznHl/dAPT5cHB4xX02AyDEY+i60LJefX0PzrOuN8DkuKWErJuW7stk9r679bdj7qubey8Qaa0cm26tJed0bnqDkFWU5DAgEEHII45FVbLw5DZ6hcXXmvIZn8zZsjRQRkDJVQWwDxuJ6A9a5T4d+OIvGGk6Fr1vA8I1gvb3dvHHu8u4jVjvZg2FXETLkglt0Q4xivRK8CrGph5SpS0aPt8NUoY6nHEw1Ts0/Jq6/MSs7XPD+neJNOksNUsob61k+9FOgZfY89/etKiueMpRfNF2Z3zpwqRcJq6fQ8D8Ufsh+HdSkeTRNRu9FdiMRyf6RCoHUAMQ3P+/XO/8MXy5/5G5f8AwXH/AOO19PUV71PPsypR5Y1nbzs/zR8VX4JyDET9pPDK/k2l9yaR4J4X/ZD8OaY8Uutahda06k7ok/0eFgRxwpLcf7/+Fe16PoWn+HrGOy02ygsbSP7sNvGEUZOTwB6k1x/j74vaT4BuPK1F/s6fcWVkZ2eTCNtSMD5gFbLPkAEqBuJIXc8F+NbPxrYtdWZVov8AWRyRksksTMwRwSBg/KwZCAVZWB4wzc+LrY/FU1XxDbi9u3+R2ZXhcky6vLB4CMY1Ful8Xzb1LfiGD91a36rJI2nzfaPKjLZdSjI/yqrMxCuzBQPmZVHFfHPxo+COu2fiu91vw/p8+u6BqspvLefT18/aZMuV2oM7c5wcbdpXnNfb1Y03h0LJvsLy40kNKZZY7UIUlJLE5V1ZVyzFiVAJPUmuGjWdF3ReeZHQzqiqVXSzurb3Pkr4C/AvWLnxRa+I/EdnPomjaTILrF6hhklkT5l+VsEKpAYseDjHc4+u9BgkjtZbmeBLe5upTNIqgg44VA3J+YRqgPOMg44xTLPw+sTK97e3OqyI5aNrrYqpkqQNkaqpIKAhmBYZODzWtilWrOtK7NMjyShktD2NH1be7YtFZ0+tQR3UlvEHubmMfPHCBhfunDMSFBw6naSCQcgGpLHVrXUbieGKQi4gx5kLqVdQSQGweqkq2GHB2nBOKwsz6FVIt2T1LtZ2seHtL8RQpFqmnWuoxI25UuoVkCn1G4da0aKSfVFOKkrSRBa2sNjbx29vEkEMa7UjjUKqjsAB2qbpRXnni3V/Etr480m301ZG0dzH9pYRggfN8wJxwNvT+8SR8xG0YVqyoxUmrkykqa2PRKKRM7Ru+9jnHT3pa3NAooooAKKKKACiiigAooooAKKKKACiiigAooooAK4L4qeFz4q0HVdHRSkmsWRt47lnIjjmjJeFWwCQGLNk9Plx1YA96ajmgju4WimjWWNhhkdQQR6YNVGTi0zmxFGOIpSpS2at9+5+cdx8M/FlrrDaVJ4c1L7erEeUtszZw23cGA2lc/xA496+0/gt4cvPB/hXRdAmmikm0u2l/tCNRkxTzSCZYwwyMqpbIznBjOAGFdkvhto3jSPVL9bJIhF9lLq24AYyZWUylv8Aa35z3rSsbGDS7Zbe1iEUKlmwOSSSSzEnkkkkknkkkmuutiXWionxeRcLUclrzr05Nt6a9rp/mt/wLNFFFcR96FFFFABRRVPUNQWwhJWKS4nwTHbwgb5CBnAyQB2GWIHIyRTV2xSkoq7LlFYUmr6nHFKgs9PN7uPkQtfsA6Z6k+VlTjHAB+tX9P1D7YXSSCS1uI2IaKXHI3EBlIJBDAZ4OQCMgHIFOnJasxjWpzfKmXqKKKg3CiiigAooooA+cP2mfCt14k8I2Go2Fu7P4cnmtrq1jZZWjhYKRI2D/cWJ8YyFkycYNfLSK0jBVUu7HCqoJJJPAA9a/R7UtHe4uFu7OZbK+VdjSNGHSVcNhJFyCwBYsMEEHPOCwPO2vg4W2vXN5aeGNA026YSGPVk/eT7yDhmQRITk4yPMHU819xlXETwGH9g4cyW2tv61PxriTgVZzj/rkavK5WT0ve2ia7aaa6HO/A3wtqXgfwT4e06WNYbu8lmvb+KVXzHGVO1QduA4JhBU46SYzivWaz9N0eLTbi5ud0k93dNulnlOWwM7UHZVUHgAdyTlmYnRr5HE1niK0qst5O5+pZbg44DCww0NopJeiVvvCiiiuU9MKKKKAPAv2jPhbqPjq6sL22mWOS3YxR/6PNIjxsoJB8pXYMrIxyVCkOozkc918EfCF14K8E2enXEolRUDhjA0bGRyzucMchfmVQGVWBRiR8wA9CNHtXp1MwrVMLHCSfuLU+co5FhKGZTzSC/eTVnv5edunYWiivnP4tftHXXgPxcumw2UeoFDHM0a3DRpFH821chQWd0Kuc5RcqoViCx4adOVR8sTvzHMsNldL22JlaOx9F/WlPQ1zHw81y68SeFbHULjfItxFHNBcOFV5o3RXVnVeA43bWxgEoSAoIA6aoa5XZndSqRrU1Uhsz4Z/aG8Va1ql74e0+9eSCybTIdQ+zgFElnl3NLKU6g7iy4OduDjGTXp/wCyz4o1jVdJs7W/kZ7OzvmsrO6lAdnja3eR7cHGVVTHE+foOgxXr3jT4T6N41WNNUsLfVLWGSSeK3nZ4XjkcgttmQ7ghO4lSDkkcgKBWt4T8F2nhG3it7NY4LW3Rora1t02RRIW3Enkl3Py7nY87cgLls90sRB0eRLU+AwnD+No5zLHzrXg+n6PyXQ6SiiivPP0UKKKKACiiigAooooAKKKKACiiigAooooAKKKKACiiigAooooAKKKKACiiigAooooAKKKKAEryT44eM7z4d+E9W1i3lUajfTR6fp8iqzCFSuWLKW27siU7lHOIwQdtet15n8WPAc/xE0HVdBlkVLh3S80qeWICKN1ADRkgkk8PliBxNwG2HHoYB0o4mDrfDdX9Lng55HESwFWOE/iWfL62/q3mfDdxcTXdzJcTyyTXEjmSSWRiXdiclie5znnPevrf9nfx1qfj7wu1veTfbNa0K5iVbmZmBe3k4O8gje20SfeGMrGTlhmvm65+FnjGzvZLSTwvqxlR9hMdm7pnOMh1BUj3BxX1F8Efhpf/Dnw3HZ3GY9d1S4jurtoFDi2hTBEbtnBzhlyOcyHAYIWr9I4ir4Kpg0oSTlf3bdO/wArH4DwHhM2o5rKVWEo07Pmumrvpv1ue00UUV+Tn9NlGbWbOCKR2mBEYb5Y1LsxXO4KACWIwRgAnIx1q2siyKGUhlIyCOhr42+NngPxjrHxMknttH1S8hljt0tZU3TLFiNVKmQEhCJA5OSBklu+a+qvAi3KeGbIXc0dzPsXzJooyiySYAkcDAyGfewbGCGBHBr2cZgaeGoUq0aik5K7XY+SyrOq+YY3EYWpQcFTdlJ/a312/wA9zoqKKK8Y+uCiiigAooooAyrzXoLXUk0+NXub1k81o48YijyQHdicKCcgd22tgHa2MvQfFl3qUMsl1aWZWOQox0m++2BAFJJcFEPUAbVDHJHvXhn7Umuaho+gaVpkV0uzVru7nvJYhsaURsqRxnacEBSqnI58tffPgngfxhf+A/E1lrGnyOskLgSRK20TR5+aNuCMEeo4OD1Ar7PA8OyxuCeJjLXWy9P67H5DnHHUcqzaOAlTbirXfa9ntZ3snrqfonFMk8SSRuskbjcrKcgg9/pUlc54W1MXF1renpC0UWm3ohV2kZyweGKc9egBmKhRwAoxjpXRV8fKPK7H6xSqKrBSQYpnmIJAhYByOFzzxT+1eMeI/AHjbUPixb6pY621toO4O9qGbaSM9UxsYn5fnb5lxwDsTO+HoxrNqc1Gyvr+RxY7F1MJGLp0nO7S0tpfrqez1418VvgHbePtYtNQ8lrmePerO2ovbt5ZfeEYmKXcAzyYK7NoKrzgEey9BzS1jCbpu8TXGYOhj6XssRG6Mfwz4btvC+lpY2i7YlVVADOVUKixqFDMdoCoowD1BPUknYooqLt6s64QjTioRVkgooopFhRRRQAUUUUAFFFFABRRRQAUUUUAFFFFABRRRQAUUUUAFFFFABRRRQAUUUUAFFFFABRRRQAUUUUAIaqahp8GqWkltcIXjfj5HZGX3VgQVYdiCCO1W6Wn5olpSVmYsuh3knmbdcvY97lgVjtzsGfujMXQdOcn3q/Y6bb6cJRAjBpZGkkdnZ2Zickkk546AdAAAMAAVbpP1puTehEaUYu6QtFFMjmSUZR1cAkHaQeQcGpNb9CvcabaXLO0ttDKzqEcvGCWUEkA8cjJP5mrdFFO99GSopapCVTl1a1hvltGlzcNgmNFLFAQ2C2B8oOxsFsAkYzmrhr5L/am8Sarbata6NBcv/ZFyj3M0sa7PtMolZDG5XAby1RFx16bsnBr0stwLzDEKhF2ufOcQZzHIsDLGSjzW6f1sfVdrqEF5LNHExLwttZWQqfYjI5HXkccH0NWa+XP2X/Emr3Wn6rA32jVU0yezFrE0p/cJK5jlHqUCDdsPygxg4B5r6jFTmGDeAxEqEne3+VzTIs2jnWChjIx5ebp82v0Fooorzj6E8q+J3wtsPGWmy6ZeQSW1qJmubHULWLzXtZ5G+dWQDcUZ23k9PvZKbFJ4HwT+zZp/hXxRYanday3iR7efMFnaW5jQTKcq0sgYhVX7204yQB8x+VvpLiivWo5piqFF4enO0X0/rU+UxXDOW4zFxxtaknUjaz16baXs7dLop6VaTWVkkdxP9puMlnk2gAkknAH90ZwM5OAMk9auVFdXEVnbyzzyJDBGpd5JCFVVAyST2GK4LXPjVoHh++axvr20s7+Vf8ARbe6nZGLdR5+1G+zqQVILc4JyAQRXBClVxDtTjd+R71bFYfAwTrzUV5s9Doqnp9+uoRu6o8e1yn7wfe7hlPQggg5B74OCCBcrFpp2OuMlJKS2YUUUUigooooAKKKKACiiigAooooAKKKKACiiigAooooAKKKKACiiigAooooAKKKKACiiigAooooAKKKKACiiigAooooAKKKKACiiigDH8Vabd6x4fv7KyuEtLmeMxpNJGJFXPBJQ8Nx2PBrzn4C+E/F/h2HVJfFWpS6g0r7IVuJXkkUKfvbnGSrZyB/Dzxlmx67QK64YmVOjKgkrS8tfvPLrZfTrYunjHJqUE1a7s791sxaKKK5D1BK4jxx8MNJ8ZRkX2mwakiFpUt55Xh2yHbkpKnzICAdygEMcHg5z29LWtOrOjJTpuzRy4jDUsXTdKtFSi+jV/zOU8G+AdN8G2Nva6fZQafaxs0otoSZMSsMF2kb5nOMgHjg454x1VHSlpTqSqScpu7ZVGhTw1NUqUbJdEFFFFZnQFFFFAGZ4g8/+y5GgmEBR45HdkL/ALtXBkGB1JQMPxr4O+Lmj6lo/wASvEEWpQSxTT3ktxEZP+WkbuSjKe4xgcdMY4Ir9A8ZGKx5PD4RrZbW8msbaHpbwpGyEZ6fOhKjHGFIwOmK9/KM0eV1JT5ea6sfDcU8NriKjCl7Rw5Xfa/4XX3nG/AXTrrSPAem2epwSJq8NqgmeQHcsZeR4YWJ5BRGHyfw7h616VUFraR2VukMQYIgABZizHHckkkn1J5NWK8evV9vVlVatd3Pq8Dhlg8NTwyd+RJfcFFFFYHcFFFFABRRRQAUUUUAFFFFABRRRQAUUUUAFFFFABRRRQAUUUUAFFFFABRRRQAUmaz9a1yy8O6bLf6jOttaxDLO2T7AAdz9K8V1f9pa4M5XTNHjWAE7XupCzMvYlV+6fxNctXFUqDtN6nLWxVLD/Gz3uivK/h/8dLPxfqkel3tmdNvZf9SyvvjlI525wNpx6+nXOM9b468f6X8P9LW61F2eWRtsFtFzJKe+ATwBnkk46DqQDtCpGouaLJji6MqbrKXuo6ekr50uP2pNR+1q0Wh2y23eN52Zz64bAA/I16X8N/jHpPxDJtlVtP1ZQWNnIwbcB/EjY+Yc+xHPHet+WXLzI4aGb4PEVFShPX7rnoGaK4b4sfEY/DTSdN1I2n2uCa+S3nTOGEZR2LL/ALQ2jg9f1rqdB16x8TaTbalplyt3ZXC745IzwR0IIPIIPBBGQQRTdOSgptaHdHFUZVpYdS9+OrXkzRpK8r+N/wAapfhC+jiLSU1T+0BMTvn8rZs2f7LZzv8A0ro/it42uPAPw+1DxBaW8dxcW/lbYpSdp3yIpzj2auhYOtJU2l/Edo/fY4ZZvhIyxEHLWgk56PRNXXrojsetLXJ/Db4hWHxK8MW+r2P7tm+Se3ZstDIMZQ/mOe4INZ/xe+JT/C/w/a6jHYDUXnulthG0pjC5Rmznac/d/WsvYVFV9i4+9sdDzHCrCfXue9O17+R3lJXJ+C/HDeLPAFv4kNmLZpIpZDbCTcBsZh97A67c9O/evJF/auuHxnw1GP8At9P/AMbpexndq2xz1s4wVCFOpOek1eOj1X9M+h6Oe5rxzwB8fpfG3iyw0ZtESzF1v/fC5LldqM3TaM/d/Wu/8b+PtK8A6al1qMjF5G2w20IBklPfaCRwM8knuO5AOMvdvc6qOOw+IpOtCXurrt+Z0ncc0c18+zftMajJdK0GiW8dv3SSZmY/8CAH8q7fw78b7DxFoWqXMdlJBqVhaSXTWTtlXVf7smOn3RyB179a4/rVK/LcmlmGHrO0ZHplFeEr+0tOf+YBH/4Fn/4it3wT8cJfGHiay0ltHW1Fxv8A3ouCxXajN02/7NcUc3wcqipKXvPTZ/5G0MXSqO0Wes0UUV7J2BRXlHiv44P4a/aE8E/DMaMtxH4jsrm7bUzc7TAYo5XCiPYd2fKI+8Mbh6YPq9ABRRRQAlLSc5615b46+LGuaD4/tvCug+GU128mshefNerAcb2Uj5hjjb69+ldFChPES5Ib77pfmcGMx1HAU1VrXs2lom3d7KyTZ6nSV43qXxh8ceGbcXmufDWeDTlOZprPUEuGjTqzbFB6AHqQPevQvAvjrSviFoEOraRMZIWO1434khcYyjjsRn6HIIyCDWtbB1qMfaSV49001+DZy4XNsLi6nsINqe9pRcXb0klf5HR0lc7468daV8PdAn1bV5vLgj+VI1wZJnOcIg7scfoScAE15jH8Ufif4ihgvtB+HyxaY5O0390qyyLng7WZCuR7Hr1IooYOrXjzqyj3bSX4ixmb4bBVPYyvKdr2jFydu7STt8z3CivMvAfxqj8Ra/J4e1/SLjwt4hGTFZ3RLLOoyCY3wA33T7HHBODjU8beKPGei6tHD4e8HLr9iYQ73TahHBtfJym1uegBz/tUPB1o1fZTsn5tJffe34jjm2FqYd4mk3KKdmlFuSfZxSuvuO6orwnQPjt428Ualqlhpnw/jurvS5RDeRjVY18piWAGWAB5Vumeldlr3xUuvBngG11nxDoclnrl1KbeHRbeUTvJMWYRoHUEcqu7OOOnJwDrVy+vSkoO3M+iab18k9vM5cPn+BxNOVaLkoRTbbjJLR2erSu76WWp6HQa8RuPih8UtJWXUr74drLpXBEFrdh51BIAyFLFuvZPXOMV7Doupf2xpFnffZ5rX7TCk32e4TbLHuUHa47MM4I9awr4WeHScmnfs0/yZ24LM6OOk401JNdJRlHTvqlcvUUUVyHrBRRRQAUUUUAFFFFABRRRQAUUUUAFFFFABRRRQB4H8fr691jxZo/h23IMbIrJHuIDTSOVG7nHAAxxxub1r2Dwn4R07wfpMNjYQKoUDzJSo3yt/eY9z/LoMCvHfj/ZXuj+LtH8Q24xGEVY5ApIWaNy4zkY5BGOedreleweE/GGneMNJivrC4Ryygyw7hvib+6w7cg/XGRxXg4S31yt7T4unoeVR5frNTn+L9CSPwho0PiA65Hp8KaqyGM3KjBI7nHTd23YzjjOK8EvtPk+LPxyurO6V1sLOV4pE3A7YYTtIHQ4Z/Tkbz6Zr3qPxhotx4gbQ4tRhfVAhc26nJGM5Gem7/ZznHOMV4Lcak/wo+Ol5d3rMLC8leSSTZ1hmO7IHP3XHbk7D6168racpwZn7Llp3+DmXN/wT6Gs9D0/T9O+wW1lbwWW0r9njiATB68Y75/Wvmv4zeGV+E/jrSNe8PlbOO4dp47dWIVJEI3rgYxGwYDbnoWHAwK+l7XVrK/sVvLa6hntGUsJ45AyEDqQRx6/lXzR8avE0fxU8baPoPh8C8W3doEuEyVkkcruIIz8ihR8wHZj0Ga9LC359djj4g9isGuS3Pdclt73W3yOw/aluEvPhxo88Z3RyX0bqfUGGU/yNeYfC/x1qfwR1ywh1xZD4a1qCK7DR5dUDqCJVHqPuuvXAyM4XPp37Ulqln8N9HgjGEjv40UegEMorY/4VjpvxQ+CvhvT7z9zdR6ZbvaXijLQv5S847qe6559iAR6+HrUqeHjCsrwk2n5eZ81mGCxeIzapXwcrVqcItdn3T8meafti3kGpReC7q1mjuLeaK6kjliYMjqfJIII6gjFepftJMP+FH63/wBu3/o+Ovj7xhDrfh+RfCmslh/Y003lRNkhPM2k7Sf4G2hhwPvE96+wf2kv+SH636/6N/6Pjr2a2H+qvAU07rmevk5Jo+ewGPeZQzzEyhySdNJxfRqEk196Z8w/D7xF4k+ETaX4ttI2m0LUXaGeME+VNsYgxt/dkABZW9z1G8V7b+0X4msfF3wm8Patps3nWl1qEbo3f/VS5BHYg5BHqCK0fgH4XsfGPwBXSNSi821upLiNumV/eEhhkcEEAg+oBrwXx94O174Y3k3hm+neXSZZ/tls6j91OQGQSD+62Gwy/TqNpLrypYzGyb92pCT/AO3l/mjgpU8XkuRxSvPD14J/4JNL/wAlf9ef018Gv+SC2X/Xvdf+jJK8t/Z58eaD4IbXf7bvPsf2kQeT+5d923zN33VP94V6l8Gv+SC2X/Xvdf8AoySvLf2efAeg+N213+27P7YLUQeT++ePbu8zd91hn7q18xUtetfv+p91++5st9hbm9npfb4V28j3/wAL/ETw74zuZ4NFv/tc0Kb3XyZI8LnGcso714Xr6n4pfHNtMuZXhs452tAMDKxwhi4HT7zK3PbcPSvdfC3w78O+C7iefRrH7JLMmx28+STK5zjDMe9eEeIJG+Fvxyk1O4jee1e4e8GMAtHMGDkDP8JLj32jp1rxq1reR9Bj/bexpfWrW5lzWvax9I6bo9lo+nxWVlbR29rGNqxRqAoz1/EnNVtF8LaT4de6fTNPhsjdOHm8lcbiBgD2A9BxyfU1PpetWGtafFfWV3FcWkg3LNG3HuD6EenaoND8VaT4ke6TTL+G+Nq4SXyWztJGQfce444PoaXuXXfofSL2Xu2t5f8AAPI/2lwA3h3Axxcf+0q9Z8GqP+ET0Y45+xw/+gCvJ/2mPveHPpcf+0q9Z8Hf8ino3/XnD/6AK8PCpf2lX9F+Rz0v95qfIn8ReILDwpoGp65qs/2XS9NtpLy6n2M/lxRoXdtqgscKDwATxwDXyb8Gv27fBkmo+OE8c+OQIX8SXI8P79LmA/swkCDmOHgYz/rDu9a+v5oY7iGSKWNZYpFKvG6gqykYIIPUEV80fsjeH9LuNc+Nhl020lNv8QdTSEvAhMaqy4C5HAHtX0J3nP8Ax48TaT4N/bi+EWs67qNtpOlWmiX7T3l3II40BgulGWJ6liAB1JIA5NezfDf9qP4XfFrxB/Yfhbxbb6jq7I0iWktvPbPKFBLBBNGm8gAsQuSACcYBrxb4+eE9H8b/ALcnwc0fX9Pg1bSptKu5ZbO6XdFIY0uZEDL0YB0UlTwcYIIOK6L9qTwJ4f0HxP8AA3xDpWk2ul6xb+OtJ0iO6sYxA32OQuWgITAKfu1wCOAWAwGbNAe8eP8A4jeGvhb4dl13xVrFtomlo4TzrgnLuQSERQCzuQrHaoJwCccGuc+F/wC0R8O/jPeXdn4O8T2+r3tqnmy2rQy282wkAuqSorMoJALKCAWUE8ivAP2hrjWtY/bA8J6daeBofiXFovhZ9UsvDt3qVtZQpNLcvFJclpkKyEKkY8vqCquPuml8XeGfiv8AE/4xfDXxZJ8Fz4E1PQtbt3vtftPE9jcSS6ezqtxFIqBXdRHux8xwrSKFO+lYD7FrxfUf+TqNL/7AJ/8ARsle0V4vqP8AydRpf/YBP/o2SvSwHxVP8EvyPnM7+HD/APXyH5ns5UMMEZrwVtLPw0/aR082C/ZdG8VQSCeMviPz0DMSqjvnZ1z/AK18da96JCjJOBXg82oN8SP2k9OSxP2rR/CsEhuJNuUE7hgQrDPOdnBxzE/pWuXX/e83wcrv92nzvaxy5/yf7Ny/xfaR5e+/vfLlvcuPpLfEP9om9+3xiTS/CNtF5MLPuVriYBw5UjsM985jQ+1e2Ku0AAYFeKJqzeAP2jNRjv3EWmeLLaFoJ3TaonhXYse8nGcZ465kjHfn2sNuAIORWeOv+6S+HlVvu1/8mubZJyXxDl/E9pLm72v7vy5bWPL/ANoTwfD4g8A3epxEW2raKp1CzvEJWSIp8zgMORlV/wC+gp7V2XgfXJvEngvRdVuFVJ7yyhnkWMYUMyAkDPbJrj/2gvF1v4f+H99pyYuNV1lDYWdkoLSTF8I21RknCt+e0dxXX+BdEm8M+CtF0q4KNPZ2UUEhjJKllQBiM44yKJ831KHP/M7eml/lf8bhR5P7Xrex/kXN63dvna/yseUfs+/8lK+K3/YSX/0ZPV/9o/Q9R+y+GvFFhZy6iPD1+t1PaRdWjyrFvwKKOAcBiegNZ/7Pv/JS/it/2EV/9GT17lLNFGyJK6KZDtVWIG44zgfgD+VdmLrPD5gqsVeyj93Ir/geTleDjj8jeHnLlvKevZqo2n962OS8BfFjwz8RLZf7J1BGulQNJZTfJNHwM5U9QCwG4ZXPQ12Q4ryb4p/AfRvFVrcatpEaaH4lhP2iG/tmMQaQEt8+O5JzvA3DAOTjB3Pgb4uvvG3w00rVNSYSXzeZFLIqbQ+xyobHqQBnHGc8DpXHXoUZUvrGHbtezT3V9teq0fY9fA43FU8V9Qx8Vzct4yjtJJpPTdNXXdHfUUUV5Z9MFFFFABRRRQAUUUUAFFFFABRRRQAUUUUAFFFFAGX4i8O2HifSZbDUYfPt5O2cFSOhB7GvmT4ofDqLwDfW6QXz3cNwWZFkjCsgB4BIOGPvgfSiivGzGnDk57anhZtCPsee2qPTvhH8I7HRzY+I7i7e9umhEsEezYkJZeSeTuODjnjk8Zxjt/H/AMP9M8faSLW+Vo54stBdR/fibjOPUHuD19iAQUV6GHio01Y6KOHpfVVDl0a1PlfxN4H/AOEf8cL4d+2+fukij+0+Vt+/327j0+tfRfwz+DOkeAXF75jalqrKV+1SKFCA9kXJ25GATkk89AcUUV6HM1Cx8vk2FovF1pON3F6eRW+P/hb/AIS3wnYWn2r7Ltvlk3eXv/5ZyDGMj1rs/BGnnR/B+iWPmed9ms4ofM243bUAzjJxRRWk5P2EY9Ln0FGlBZlUqJauKPNP2mPhzpXiLwTd6/InkatpcO+K4RRl0zkxv6r1I9D06kHrvi/4Z/4S74Y6npX2n7J5yRt5vl78bHV8YyOu3HXvRRXdRrVOTD6/DN28vhPJxODofWMclBe/Tjzefxr8iD4G+GP+ER+Hdjp/2r7X+9lfzPL2dXPbJ/nWj8TPh7p3xG8OSWF7mGaP95bXSjLQuB1x3B6Fe49Dggormr1J/W51L68zPUwmFoPKqeGcbw5EreVjI+Del/8AFmdItPN/19rId+37u9mPTPON36V47F8A8Y/4nv8A5J//AGyiinzy56mvU+fxWFo1cLheeN7RVt+yOu+Gfwl/4Rnxvpupf2r9p8jzP3X2fZuzG69d59fSvVPHfgLTPH2mra6grJLES0FzFgSRHjOM9jwCPp3AIKK8+XvXue/luHpLCSp8ujf+R8w+KvBf/CL+L10L7Z9py0Y+0eVs+/8A7OT0+tfQ3w1+Fdh4DaS7S4kvtRmj8tp2GxQpIOFUE+i5yT07dKKK8ShCPt5O2xy5XRgq9TTZ6FX4xeB/+EwGlN9t+yfZvMH+q37t+3/aGMbf1ru9Esf7L0mzs/M837PCkO/GN21QM47UUV00aUFialRLVpH0FNL2s36F6vgC+s/H/gv9rzxR8MPBfxDl8M6b4svZvEc9z/ZMFy0MsytKyAPzxwuQy9Bx6lFekjqPpfxr8Kf7c/ai+Hfjn+1PJ/sbTL6L7B9n3edlHjz5m8bf+PjP3T9z34v/ALQXgz/hMv8AhW/+mfY/7J8a6bqv+q3+b5Zk/d/eG3O773OMdKKKOwHN/tUfBk+JrOx+JGga9P4S8b+DLae7tNUtLdJTPEqMxgkBxuXO4AElQJJAVYOa8w/Yx+IHxL/aH1k+MPE3juRdJ8PXLWreHbPT4oYb1nt9gkkkQgnBbftII3AEY6UUUdAPsyvC/i54Z1WP4kWfiPRdeOjXq6eLYEWizfL5jE/eOOd3p296KK9jKpcuJVuqfn+Z8jxNFSwDezTTVm00/VamfZ+FPG/xAt5LLU/iLdJZbh5sdrp8cLuvcb0YEZGfUc9D0r17wH4C0j4e6HHpejwGOJcPJJId0kzkYLsfU4HTjsABiiitMzrTU3RjpHskkvwscfDeFpTisVUTlU25pNydvJtu3yF8eeBdI+IWgy6Xq8BkhY7o5EOJInAIDoexGT7c4IIJFfNHxA8YePPg3qljoNp40uNRt5U3pLcWkbSICx4LPvLfifaiivT4dtXxH1eqlKFm7NJ6/M8LjxPB4VY3DNwq3S5otptdnZ6/M9h+Hfwhhi1tPFXiLV7nxRr5G6C4ul2R26kE4SMEgcs3sM8Ad/Wm+6aKK+cxdadWs+d7beXoj7rJ8PSoYSHs1bm1b3bfdt6t+p5r8LfAn/CKeMPHGofbvtX9qXqyeX5WzyuXfGdxz/rMdB09+LvxX+F1p8SLGyZr+60rUtOczWd7bMcxMcdVyM8gHgggjgjnJRW08RVjiVWT95W/JI5qGCw88slh5R9xuWn/AG83+ep4Jp+veN/iF4z1P4eX/jGVbFRJDNcpZRhpUXgj5cEZH+19c19PeDfCtj4J8N2OiaaHFpaJtUyHLMScsze5JJOOOeMUUV7We2pyp0oJKLipWSS1fXQ+Q4IviIV8TWk5TUnFNttqK6K72Nuiiivkj9VCiiigAooooAKKKKAP/9k="/>
          <p:cNvSpPr>
            <a:spLocks noGrp="1" noChangeAspect="1" noChangeArrowheads="1"/>
          </p:cNvSpPr>
          <p:nvPr>
            <p:ph idx="1"/>
          </p:nvPr>
        </p:nvSpPr>
        <p:spPr bwMode="auto">
          <a:xfrm>
            <a:off x="1371600" y="1108396"/>
            <a:ext cx="9601200" cy="548769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55000" lnSpcReduction="20000"/>
          </a:bodyPr>
          <a:lstStyle/>
          <a:p>
            <a:pPr marL="0" indent="0" algn="ctr">
              <a:buNone/>
            </a:pPr>
            <a:r>
              <a:rPr lang="en-US" dirty="0">
                <a:solidFill>
                  <a:schemeClr val="accent2">
                    <a:lumMod val="50000"/>
                  </a:schemeClr>
                </a:solidFill>
              </a:rPr>
              <a:t>(February 1, 2019 – October 1, 2019)</a:t>
            </a:r>
          </a:p>
          <a:p>
            <a:pPr marL="0" indent="0">
              <a:buNone/>
            </a:pPr>
            <a:endParaRPr lang="en-US" b="1" u="sng" dirty="0"/>
          </a:p>
          <a:p>
            <a:pPr marL="0" indent="0">
              <a:buNone/>
            </a:pPr>
            <a:r>
              <a:rPr lang="en-US" sz="2800" b="1" u="sng" dirty="0"/>
              <a:t>Option 1 – Flat Rate Package - </a:t>
            </a:r>
            <a:r>
              <a:rPr lang="en-US" sz="2800" b="1" i="1" u="sng" dirty="0"/>
              <a:t>Chapter must prepay by one check for all new members</a:t>
            </a:r>
            <a:endParaRPr lang="en-US" sz="2800" dirty="0"/>
          </a:p>
          <a:p>
            <a:pPr marL="0" indent="0">
              <a:buNone/>
            </a:pPr>
            <a:r>
              <a:rPr lang="en-US" sz="2800" dirty="0"/>
              <a:t>For NEW FULL-TIME/Regular AFC MEMBERS ONLY </a:t>
            </a:r>
          </a:p>
          <a:p>
            <a:pPr marL="0" lvl="0" indent="0">
              <a:buNone/>
            </a:pPr>
            <a:r>
              <a:rPr lang="en-US" sz="2800" dirty="0"/>
              <a:t>(</a:t>
            </a:r>
            <a:r>
              <a:rPr lang="en-US" sz="2800" b="1" i="1" dirty="0"/>
              <a:t>All new members must agree to go on payroll deduction for their second year)  </a:t>
            </a:r>
            <a:endParaRPr lang="en-US" sz="2800" b="1" i="1"/>
          </a:p>
          <a:p>
            <a:pPr marL="0" indent="0">
              <a:buNone/>
            </a:pPr>
            <a:r>
              <a:rPr lang="en-US" sz="2800" b="1" i="1" dirty="0"/>
              <a:t>	</a:t>
            </a:r>
            <a:r>
              <a:rPr lang="en-US" sz="2800" i="1" dirty="0"/>
              <a:t>1</a:t>
            </a:r>
            <a:r>
              <a:rPr lang="en-US" sz="2800" b="1" i="1" dirty="0"/>
              <a:t>. </a:t>
            </a:r>
            <a:r>
              <a:rPr lang="en-US" sz="2800" dirty="0"/>
              <a:t>For the first 25 new members, the chapter will pay $35 per member </a:t>
            </a:r>
          </a:p>
          <a:p>
            <a:pPr marL="0" indent="0">
              <a:buNone/>
            </a:pPr>
            <a:r>
              <a:rPr lang="en-US" sz="2800" dirty="0"/>
              <a:t>	2. For additional new members (above the first 25) the chapter will pay $30 per member  </a:t>
            </a:r>
          </a:p>
          <a:p>
            <a:pPr marL="0" indent="0">
              <a:buNone/>
            </a:pPr>
            <a:r>
              <a:rPr lang="en-US" sz="2800" b="1" u="sng" dirty="0"/>
              <a:t>Option 2 – Apportionment Package</a:t>
            </a:r>
            <a:endParaRPr lang="en-US" sz="2800" dirty="0"/>
          </a:p>
          <a:p>
            <a:pPr marL="0" lvl="0" indent="0">
              <a:buNone/>
            </a:pPr>
            <a:r>
              <a:rPr lang="en-US" sz="2800" dirty="0"/>
              <a:t>Determine each college’s percentage of total current membership</a:t>
            </a:r>
          </a:p>
          <a:p>
            <a:pPr marL="530225" lvl="1" indent="0">
              <a:buNone/>
            </a:pPr>
            <a:r>
              <a:rPr lang="en-US" sz="2800" dirty="0"/>
              <a:t>	1. Multiply that percentage by 700 to determine each chapter’s numerical goal</a:t>
            </a:r>
          </a:p>
          <a:p>
            <a:pPr marL="530225" lvl="1" indent="0">
              <a:buNone/>
            </a:pPr>
            <a:r>
              <a:rPr lang="en-US" sz="2800" dirty="0"/>
              <a:t>	2. For each new regular member at standard dues rate, the chapter will receive 1 free membership </a:t>
            </a:r>
          </a:p>
          <a:p>
            <a:pPr marL="530225" lvl="1" indent="0">
              <a:buNone/>
            </a:pPr>
            <a:r>
              <a:rPr lang="en-US" sz="2800" b="1" dirty="0"/>
              <a:t>	3. All New Members must be on Payroll Deduction</a:t>
            </a:r>
            <a:endParaRPr lang="en-US" sz="2800" dirty="0"/>
          </a:p>
          <a:p>
            <a:pPr marL="530225" lvl="1" indent="0">
              <a:buNone/>
            </a:pPr>
            <a:r>
              <a:rPr lang="en-US" sz="2800" dirty="0"/>
              <a:t>	4. College must submit verification of free members’ commitment to go on payroll deduction one year                   later.</a:t>
            </a:r>
          </a:p>
          <a:p>
            <a:pPr marL="0" indent="0">
              <a:buNone/>
            </a:pPr>
            <a:endParaRPr lang="en-US" sz="2800" dirty="0"/>
          </a:p>
          <a:p>
            <a:pPr marL="530225" lvl="1" indent="0">
              <a:buNone/>
            </a:pPr>
            <a:r>
              <a:rPr lang="en-US" sz="2800" u="sng" dirty="0"/>
              <a:t>Example: </a:t>
            </a:r>
            <a:endParaRPr lang="en-US" sz="2800" dirty="0"/>
          </a:p>
          <a:p>
            <a:pPr lvl="2" indent="-383540"/>
            <a:r>
              <a:rPr lang="en-US" sz="2800" dirty="0"/>
              <a:t>MDC – 381  members (1/31/19) =  6.6% of total AFC membership</a:t>
            </a:r>
          </a:p>
          <a:p>
            <a:pPr lvl="2" indent="-383540"/>
            <a:r>
              <a:rPr lang="en-US" sz="2800" dirty="0"/>
              <a:t>572 X .066 = 38 new members minimum goal </a:t>
            </a:r>
          </a:p>
          <a:p>
            <a:pPr lvl="3" indent="-383540"/>
            <a:r>
              <a:rPr lang="en-US" sz="2800" dirty="0"/>
              <a:t>38 paid + 38 free = 76 total</a:t>
            </a:r>
          </a:p>
        </p:txBody>
      </p:sp>
      <p:sp>
        <p:nvSpPr>
          <p:cNvPr id="4" name="Rectangle 1"/>
          <p:cNvSpPr>
            <a:spLocks noChangeArrowheads="1"/>
          </p:cNvSpPr>
          <p:nvPr/>
        </p:nvSpPr>
        <p:spPr bwMode="auto">
          <a:xfrm>
            <a:off x="6036689" y="13156"/>
            <a:ext cx="118622" cy="4308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t>  </a:t>
            </a:r>
            <a:r>
              <a:rPr kumimoji="0" lang="en-US" altLang="en-US" sz="19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t>  </a:t>
            </a:r>
            <a:endParaRPr kumimoji="0" lang="en-US" altLang="en-US" sz="19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endParaRPr>
          </a:p>
        </p:txBody>
      </p:sp>
      <p:sp>
        <p:nvSpPr>
          <p:cNvPr id="5" name="AutoShape 2" descr="data:image/jpeg;base64,/9j/4AAQSkZJRgABAQEA3ADcAAD/2wBDAAMCAgMCAgMDAwMEAwMEBQgFBQQEBQoHBwYIDAoMDAsKCwsNDhIQDQ4RDgsLEBYQERMUFRUVDA8XGBYUGBIUFRT/2wBDAQMEBAUEBQkFBQkUDQsNFBQUFBQUFBQUFBQUFBQUFBQUFBQUFBQUFBQUFBQUFBQUFBQUFBQUFBQUFBQUFBQUFBT/wAARCADlAa0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9UKKKKACiiigAooooAKKKKACiiigAooooAKKKKACiiigAooooAKKKKAErGXxho0msNpK6lbnU1PzWgceao7Fl6qDkYJ4O5cfeFbPXjtXj+h/s+xeH/inH4wg1Z5FVmZbSSMZUtGUY7hwQQThQFC5GCQu09eHp0ZqbrTs0tNN32PKx1bGUZUlhaSmnJKWtrLq/P0PYaKKK5D1QooooA4zVPitoWk+LrLw5cXSQ6jdZ8uKYOjPyQu07dvzMpA3MueMZyM9iGDLkHIIyDXAeIPgvoniTx1p3ii8EpvrJ1dFjfYjlTlC4xklWJIII7AhgK7yKFLeNI40CRoAqqowAAOBiuusqCjD2Ld7a37+R5WDeNc6v1pLlv7tu1uvmfHfxa+MWrW/ja3S2gs3FoIbsm7jS78xpY45dqMyjZGq7VGwKTtLElmyPqH4c6zPr3hPT7+ZlxcQRTInmF3jV4kfY7HqQWPPUrtJycmsDxb8FdG8Xaol7dw29xJEMwfa4pHMZJDbSUkTfHnJCNnG5gCF+Ud1pel22kweVbxqgYgswUAuQAMnHsAPYADoK9PG4vC1sNSp0YWlHd9/6/DY+bybK8yweY4nEYutzU5v3V2/r8d9y7RRRXgn3IUUUUAFFFFABRRRQAUUUUAFFFFABRRRQAUUV514X0nxPH4+1K71JpDpLB/spdxgfOoC4HTC5B7MQD82A1c9So6coxUb3/AzlNxa0PRaKKK6DQKKKKACiiigAooooAKKKKACiiigAooooA8l+LXxvl+GviDSNLi0S41BtQcxiVQflYbB8igfvT+8HyZQ5GM/NkepWN2t9Y29ygws0ayAZzwQD1/GorrSbS9uIp5oQ8sR3K2SDwCOfUYZuD6n1q5xVyaaSS1OChSxEK1SdWpeLtyq23z63KOtaxb6BpF5qN24jtrWFppHIJCqBkk4BOPwrkfhf8YtF+LEN4+kpcQPasBJDdKBIAejcEjB7c5yDxxXZanp0OrafcWU6h4JkMbqyhgQfYgg/QgisLwV8N/D3w9huIdAsFsYpm3uPMZyW4B+ZiW7DjOOOOpy1ycrvuRVji3iabptey15u9+ljqKKKKzPSCiiigAooooAKK8x+PXjjWfBHhWG40S0F3cyXCrIrLI2yPBJf5CGGGCLnOPnAPXFdV4B1jUdb8K2F5qtsba+liRpYyNuHKgsu3quGJXB5G3nnNdUsPONFV3s3Y8uGYUp4yWCSfNFJ7aa+Z0lFFFcp6hWvryLT7dp5nCoCqjLAbmYgKozxkkgD1JFeaap8dPD2meJn02bxFp0FzCWgksXgmZTNn5c3QGxB03fIdpyM8V6Pq11HY6fNPMP3KAF2JACLkZY5PAHUn0Br4A1D4YeJ9P8AEx0BtHuptQ8wxx+XE3lyjON6sRjYf7xwB3xX02S5fhsf7T6xPl5V5fPft+p+dcXZ5j8m9h9Rpe05nrvp226vp6bM/QKyv4dQjZom5jYo6nhkbrgj6EH3BB6EVZxXM/DzT59J8K2NjchHubWGK3muY5A6zyJEiO+evDKV+YA/J0rp6+cqRUZNI+9w85VaUZzVmwoooqDoCiiigDivil4qfwj4cn1J5WgsbVPOuXhwZH+ZVjhXuhkY434OAGxtJDL4b4F/aLvPE3iaz0i8j/sgTuttpt5FNLP5LFhtSdGY+fuIRC/ysNzEFc7h7j8VPBw8a+GL3S3me2tLuLZNLbweZKrIwkifg5ZQykFACTv4K4Ofnn4Y/AW4tfG1nd3mt6ZqC6bOs4tdHnaeVpkO5FclQI1yvLN6Y4LAj6zLY5c8FVeJ/idN/l5b9z8s4hnnsc2w8cAv3Ltzbd9fO1trdfM+s9PmlurKCWaH7PK6BnhLBtjEDK5HXHTirNVdPgltrKCOeRJp1UCSSOPYrPjlguTgE5OMn+tWq+Udr6H6hC/Kr7nK658TPDvhzxLYaDqGoLb6pfMqwQtG5LbjtXkLgZbjkjofSuoVgygjBB6EVwXiz4O6T4u8Zab4kuZZkv7Hb5Ww8fKdycdPlbLDjqfm3L8td6qhVCgYUcAV01lQUIeybvbW/fyODCyxkqtVYlJRT9y27VuvncWlorgvGHxi0LwV4o0/Qb+RkvbzaV3AhFVm2hi2CACQw57rzgHdWVKjUrS5aauzfE4qhg4e0rzUVtd92d7RUdvOlzDHKh3JIoZTjqCOtSVltozqTuroKKKKBkckghjaRs7UBY7VJOB7CuS8I/Fbw7441S7sdHvkvJLYkSMgYL1OMFgN2cMcruHB55GetljE0bI2cMCDtODzXE+B/hD4e+H+qX17pdqkUly+4feYxjkBVLE4HzHpjqc5wAOql7D2c3UvzfZ7edzy8S8b9YpfV1H2evPe9/K3Tfe53VFY/iXxPZ+F9Pa6u2AVRu2+YifLkAsWdlVQMjJJHUDqQDV8L+ONN8WKPscnzMpkjxIkiSxqxQujxsyMAwwQDlcruA3Lnn5Xa9tDs+sU1U9k5e8dFRRXOeONZm0XSRLCAzN5pIJIJ2QSSgDHqYwD7E98VjUmqcXJm0pKKudHSV89fD3xzq11rgia3W68q3keJbOCOJkCKX2fKnKsRtwR1ZSOQK+hq5MJi4YyDnBWMqNaNZc0QooorvNwooooAKKKKACiiigAooooAKKKKACiiquoLvsLhfKa43RsPJQgM/B+UEkYJ+o+tBL0TZQh8V6Zc3kVrDcpJNLGZkRWG5kD7N4TO4pk/fA245zitjPevinVPhn43vfjtPfQWV2iyasb2LV2TdBDCJSQxYnaNij/AFZIPy7cV9nWCLHY26pB9nRUUCHAXyxjhcDjj29K6KtONO1ne587lGZ18wlWjWouHJKyv1LNFRXFxHaQSzTSLFFGpd5HYKqqBkkn0FchdfFDSrXULS1uLzTdPkmwfs+p36291tLEKwhIJ+YYIDFTzggHIrFRctke5VxFOhb2krHaUVQ0nVo9YtjKivDIrbJYJQBJE45KsMkZ5B4JBBBBIIJv1JvGSkrrYKT+dLVH+2LHZ5n2uHy/M8nfvG3zN+zZnpu3fLjrnimk2S5KO7LU0McwAkRZADkBhnmiKNLeNI40WONBhVUYAA7fSn+9YmvXEdzeWektIo+1JJPLE8ZYSwx7Q656DLSRgg9VLD3DjeT5SKko0052EvfEzqu7TtMu9YAbazW3looyoYMGldA4ORyhIyCOxqex8QRztbRXcMumXk4+S2utuSfmO0MpZGbCM21WJAGSBXxl8Svj94j8Za7K+m6ldaNpELFbaC0lMLso/idlIJJ9M4H6nsPgJ8XNR8RaxD4M8TXEur2F8G+zTztmaGVf3gPmZDdVyrZLKwXGOMfXVuHMTRwv1iVtFdrrb8j8vwvHuAxWZfUYc2r5U2lyt/nr319D6y69ayo/DWnwbfKjlgRGRkiinkSNNoAVVUNgKAB8oGDzkVLod1NdabG1wjrOrPC5eMR72RihcLk4Vtu4c5wRWjXyN3G6TP1DlhVSk0RwwpbxpHGixxooVUUABR0AA9KkooqfNmy7IKKiuLqGzgeW4lSGJRlpJGwo9yTWPbeMtMuLpoN9zA4bZvurOaCMsWCgB3QKSWIAwec8Zqoxk9UjKVWEGoykkbtFFFSahScDoKhu7uOyhMspYKOyqWY+wUDJP0FZ39s3P2QTnTZfN2bvsfnxeeDnp97Z/wCP1Si3qjGVSEHaRr1Bd3UdjbvPMxWNBk4UsT7ADkknHAHNFleRahbJPAxMbjI3KVYc9Cp5BB7HkGuc8frqDafb/wBlq73ytK0Ee3MTyi3lMYl9E37TnI+YJ7VUIc01F6EV63sqLqx1Jh4609r42H3tVD4OnCeH7QI92PO2eZnZj5v72P4c8VvwTJcQo8Z3KwyOCP51+bkc+oS6ws6SXL6s1xvWRSxnMxbIIP3t+7v1zX6A+CWv9uppexiILcqY1jQLHkwRNIUI6jzWlyTzu3V9Hm+TrLIwampcy/y/zPguF+Kp8QTqwlScOR279/Ja6anUVxXi34T6B4z8QWGsahaJLeWgAWUl93B3JwG2kA5OGVgc/XPa0lfOU6s6Muam7M+9xGGo4qHs68FJb2euwyGFLeJIo1CRooVVAxgDjFSUVS1Zlj0y7Z2mRPJclrdWaQfKeUCgktjpgE5qN2bNqMfQG1ixWLzTdxLH5nk+YXG3zN/l7M9N2/5cdc8Vc7Zr4puNe8Xj44PpUMt0SNR+yR6WQwtvsm7ATygNvleUASdv3fm6819l6T5f9mWnkvJJF5S7XmLF2XAwWLck/XmvWx+XvAqm3JPmV9D5fI89WczrRVNx9nLl16tFyiiivIPqzwf9pXwLrHi3TWj0oRvPM9qY4GmKGcxmcMnzfJu/fowBbLbX/uis79mT4f8AiPwd9tj1SWayH2sSy2CujpHiEgK5Vztd/OjbbjIEK56pX0Myh1IYBhjBBFEaLGoVQFUcAAV0+3l7P2Z8zLIqMsyjmbk+ZK1ug+obiFbqMxtuAyDlTg5ByOfyrM1LxZpulzNDK800isVdbO1luDG21W2v5attOGU4OMgitCyvoNQh823k8xOhGCGU4BwwPKnBHBGa5nHTVH0SqQk+VO7MnTfBOk6XNFLb2sMbqoDeXBGnmMCpDNtUcgrnAwuecZAxv0UVEIRpr3UWoqOiCiiirGFFFFABRRRQAUUUUAFFFFABRRRQAUUUUAUzpNi2oC+NpAbxeBceUvmdCPvYz0JH41bpaKCUktkY/ih5o9FeSGTyjHNDJLIZAgWJZVMpJPG0IGz6jNfnx8TLXUbX4heIo9WV/wC0Pt0zSFlZd2WJVlB52lcEe2K/R7HrzWBceEY572O5jvJoGhOYVEUL+TkkuEZ42YBh8pGcAABdtdmHrKi3dXPjuI8hlnlOEY1HHld+/wCF0c18GYdYh8O2KarJIZItKsonjkYZjmAkZldD8yybHh3buvFei1BZ2sdlbpDEpCKONxLE+5J5JPcnkmp65pS5pXPqcLQ+r0YUr3sinqrBdNuyzTIBE+WtwTIPlPKgDOfTAzXxrc+IvGQ+NT6PFNeY/tE2sekHcLX7LnaE8nG3yvKGc7fu/N719q1lyeGtPmYmSFmRuDCZX8ojbt27M7duP4cYzzjNepl+OhgufnpqXMra9PM+dz3Jaubui6VZ0+SSbt18v6+4s6XsXTbYRM7xCNQjSMzOVxwSWOSfc81m6xCYte0u8eZkh8qe08sRkgvJsZWZv4R+6Zfcuo64rdx+VV762ivLOWGYMYmXnaxUj3DAgg+4ORXlxlaVz6SpT5qXJ/Wh+dvjHwhqXgbxBdaPqkJiuIT8rY+WVecOvqpx+eR1Brvf2b/BN14l+IthqPkN/ZmlubiedsqocA7FBA+9uKnHoDmuX+LHjFvHXjzUtRWZ7i1Vvs9q7c5hTgN0GN3L4x/Ea9E/Ze8RR3Gt3PhG/nkGnagftSQKQFmkRfmibjJVlAYjIB8rByGZT+1Y+riVlDm177ir+S6n8jZNh8BLieFKMn7JTfK+7T93Xs2fWGhXFxd6ZHPcBA0jO6bFZf3RcmPIYBg2zbkEcHNaVIBjgUtfiTetz+v4RaikwooqBL63kERSeNxKMxlXB3jGcj1454p69A5ktGzzX40eMr/wr4d13ULIKlxptrA1szbWAknlaIuVI6oq/L2O9gQa+UdE+M3jDRNWa/Gt3V8XyJLa+laaCQHkgoTgf8Bwfw4r7N+IXgq38VabeW01sbi2v4VtrtYWVJdqsWikViMExuSdp4wzHkgKfif4VaJbeIviFoWn3lu11by3A3wIVG8AFsHPGMgZ9RkV+jcOrCTwdd1qak46v0t/wGfgPHbzOnmuEjh6zip6Kza96++nk19x3dl+1f40srYQ+TpUwUttaSCTIXPC8SDgDgcZwOSTk1P/AMNdeNP+fPR/+/Ev/wAdr6O034N+EYLRFufDelTTkszMbOLAySdowg4HQcZwBnJyatf8Kg8Ff9CrpP8A4Bx//E15sszyi7/2X8T3YcO8VcqtmP4HyzqH7UXjDUWSQwaZBPHG6RSxRSZjLDG8K0hUsB0JU9SOhIPlH9oXX2/7cLqb7d5vn/avMPm+ZnO/d13Z5z1zX3L4g+CvhWaESWvhnTZFWN0ltIreONplYfwOMbJBgbTkDkg4yGXyMfsoaZ5wvf8AhJNQ/so3Hl/Z/wCyZPtO3djGf/Z9m3vjFe5l+c5TSjK1Pkv5Xv5f1ofIZ1wnxNiKkHOv7Wz72ttrrb8NT1f4OeK5/Enh/RNSuoZPt2rWUj3UowEaS3dYt5UKAGcMD9EA6CvQdU0u31myktLuPzYHwSMlSCCCrAg5VgQCGGCCARzWR4N0aTSNNjRoTYW6wxwW2neYX+zQoCFVjkhpDk7iOOgy23c3RV+b4mcZVpTpqyvovy+4/fsvo1KeEhSrvmlZJ+emr+b1+ZxK/DO2j1r+0VGni68vH9oDTIvt3mbdpl837u7v/q8c+nFR+LfiJ4W+EOjxQ3t15ZVSYbOMmW4mPJJ5JJJIOXY8seWyayPjd8aLT4YaR9ntzHc+ILpc29qxyEX/AJ6P/s9cD+IjA6Ej5N8O+FfFPxn8U3b2+/UdQlbzbq9uGxHGDwNx7DjAUDoOBgcfT5blUsbT+tY2fJSXV9fQ/O8+4kp5PX/s7J6XtMTLotbX7+f9M9T8SfthazcXJGh6PaWdsGYBr5mldxn5ThSoU47Zb69640/tMfEL7aZ/7Zj8vdn7P9ki8v6fd3Y/4FmvevBP7LPhPw7CkmrK/iC+BDeZOSkQI9IwcEH0YtXdn4SeCz/zKuj+n/HjF/8AE12vMslwz5KOG513f/B/4B5UeH+Lswiq2Kx3s3/LG+nray/M+evDf7YGtW94Brmj2d5aMQCbItFIgzy2GLBjjt8v1r27wp8cPDnjK3EunOxYKN0U0kUUiyHpHtdwS3uMqf7xwccZ8SP2ZPCNxo15qOl+doM9vG87eRumjfHzHMZOegIG0jr34FfK/irwze+DfEN7o2pKq3to+x9jZUggMGB9CCD+NdlHL8pzpf7JenNdP+Bf8meVis64m4SklmVq1J7P/g2/Neh9+WOjaVqbtK1rPFNtHm2U0z+WgKbdhjDGMrjI+XKkg9TzXSV4Z+zDqV3feDNN/tO4mE0X2mGwjZiRNbK0WWPrsdii+gJAr3Kvg8ZReHryot35XY/aMoxUMdg6eKhDl50n96vqLRRRXEe0FUtYvJdO0q9uoLd7uaGF5Et4/vSMFJCj3OMfjV2kNBMk2rI+Iv2gfG2vaL8Qrvw9p+q3en6bpSxrGlrM0JlkdFleaQqRukZ3J3evPXJPuX7MfizVfGng+O91a8aa5tZJLAvIAXukQRsjuxGSU3uuR13fNk81o+NPgbpvii4tDeaVb619nBjgnlvZLOWKEEFIGMaMJFBLDccMFx95tzHt/CPg+z8L2NpDBaW1oltB5Fvb265W3UkM6h2+ZizAFmON21SRkZr0KlaEqSglqfn2WZPmGHzeti6tW9OW0dfl5aLTQ6SiiivPP0MKKKgvLpbO3eVgWxgBQQCzEgKoJIGSSBye4pN2V2HmT0VxWn/FLR9S1MWNvcJPc5O9IFdhwpLGNtv7zGOwGRkjPQ9qKyp1qdVXpu5MZxl8LuFFFFbFBRRRQAUUUUAITXKal8QrHS2iuLu4sNO0mZmSK91C+WDzyACGiUg7lOSMkg/LkAqQxueOJ/J8OspaJY57m2tZVnTcrxyzxxuhH+0rso9yK+EfjZ4kvfE3xQ8RT3sm4215JZQoCdqRxOUUAE8ZxuP+0xPfFdmHoe2dj4viXP3kdGM4x5m3b8/8j7u0PxUmrC38wW6pdAta3Npcie3uAC3yo+B8wVdxGOhO0ttYjoK+Jv2a/E17Zf8ACWaUs0SWS6Y+qoblS6QXELJsk25xwSpPGT5a88V9sdqzr0vZS5TvyHNv7YwccTy2f9f5C0UUVzn0oUUVy3irxJp1jpury6jfNpmk6egF7dq+xssAfLQg7g2GXlRn94oU7ulJNuyMqlSNGLnN2SOn3e+KdXyVcftPeEG8TC8X4eQTx+cj/wBpTNF9r4wC+Nh+cdsydhyK978D+L7bXNPsdU0q9e/8Oah8kZuWJnsphx5bFuWViCMsdwcgAsrrs2qUJ00nJHg4DPsDmVSVPD1FJre1/v1S080d1RRRXOfRhXl37RXjc+C/hreiBzHfaiRZQEZ+XcDvbIIIIQNg9m216gTivi39qLxt/wAJP8QjpsEwlsdHTyF2lSvnNgyEEc9lUg9Ch465+gyPBfXcbCL+GOr9F/wT4XjLNv7JympKD9+fux9X1+SuzW/ZN8CjXPE1/r9zFuttOiMMJZThppAQcHodqZBB/wCei+1cD4o0u++DPxXlW1LI+m3i3Fqd7ASQk7lUtxkFTtb/AIEOa+wPgt4I/wCEB+Hul6dLEIr6RPtF3wM+a/JBI4O0YXOeiivKP2vvBH2jT9M8U28RL2x+yXbKpP7tiShJzgANkdOTIK+nwubxxOb1Kc3+7qe6vlt9+v3n51mXDE8BwxQxFJWr0Wqj762v92n3H0FoOsW/iDRbHU7Ni9reQJPEzDBKsoYceuDWhXz/APsj+N11Lwvd+Gp5FFxpkhlgU4BaGQknHOTh92T6MvrXv9fD4/CywWJnQfR/h0P2LI8yhm+X0cZH7S18ns195meJE83Q7tPLWZnTasT52SMSMI2AflJIB4PBNfIvwd8XeLNY+Kq2urajql3CxnfUbecO4h2Atu8vaQjJIqbcKMMAo64r7IureK8t5YJ4kmglUo8cihlZSMEEHqDnpVRdDs1eNjGzmMllWSRnGS4fJBOMhgME/d6DArpweOhhaNWlKmpOatfscGbZNWzLFYfEU6zgqTu0vtbaP+mXp/8AUyf7p/lXwb8A/wDkr/hr/rs//ot6+8p/9TJ/un+VfBvwD/5K/wCGv+uz/wDot6+h4e/3TG/4f0kfD8df8jTKf8b/ADgfetFFFfDH7GgooooGFVdRvoNLsZ7y5lWC3gjaSSSQ4VVAySSegxVqvL/2kdcOifCPWfLnEM915drH/th3AdR9U3/rXThqLxFeFFfaaR5uZYtYHB1cU/sRb+5XPkTxZ4i1T4sePZbsI815qNwsFpbFh8ik7Y4wSQB15PAySe9fbPw98E6Z8KfBkNgk0SJAhmu72QCPe+MvIxzwAB3PAA54r5l/ZQ8O/wBrfEp9QkhZ4tMtXkWQfdWR8IoP1UyflXtfxU+KFv4D0i31+4ij1O+upGTRbMMvlxrtwbgsGO7KnO4chZFQBcux+5z6U61enleGWkUtF3/4CPxjguNHCYSvxHmD9+bfvPpFPV+remnkepS63YQxxPJdwxxzMscTs4CyM2AoU9ycjGPWr3GOK+OtP/a28Ww3/mXtnpt3Zsw326RvGdvcK244z7hq+k/AWsWeoaXp91pUxbQdRh82ziYr/orj70Gd2fXCAHZ5bjIG1V+Yx2UYnL4p11ZP5/0z9HyXinAZ5OUMJK7jumrP181+R2XrXDa78IfD/im8ik1extdQit0VbbfEVlj2liFLqw3xgMAEI7HJOeO6rC8aeLrPwL4bvNavy32W3AztBOWJwo4B6sQPxrzKEq0ZpUG+Z9tz6PG0sLUouWMScI6u+1l3JvD+hjQ7OOLejMsUcQWCPyoI1VcbYo8nYucnBJPOMkAY16wPBPjC08deG7XWrBWW1uM7d4wcg4b34YFenUHGRgndY4BrOopxm41N+pth5UpUYzoO8Grr0M661WQXD21nALmePaZWkfZFGCRwWwctty20A/w52hga5PQ/Gj6lq91b2ni3wzr8u1vK020Hkygg/wAUgml4A64j5PpXin7Sfju/tPAvhfTrJ3so9fikv9QVZXdm3BT5e8nlMyEbfREAwBivme3uJrO4iuLeV7e4icPHLExVkYHIKkHg9Oh7V6FHCe0hzNn5hnfGcctxqw0KfNazbvbfXTvp3P04sbxb2Nm8uSGRTtkikGGRsA4OCQeCOQSKtV5Z8JPGEvifwn4P8Qahu/tXVUl02do1QCZovNYSPhe3kyEAYAMz8c16lXnTi4PlZ+l4PExxdCNaG0kn96TX5i0UUVB2lLUr77DChRFmuJW8uGJnCBmwT17AAFj1OAcA9K8/h+Mejyaslj/aUu4kRm8a2C2ZbjJxu3gZyMk4Gc9Oa7HxdbtfaHc2nCR3MclvJOQT5IdGUPjuMkA+gJPQV83Q/DvxJPqYsf7Iuo5C+wyPGREMd9+NuOOoNfP5jisRQnBUY3TPPxNWpTklBXPqOxujeQ5ZRHMrbJIw27a319DwRkDgg4FOvI5ZbZliYK+VPzLkEAjI69SARnsTn2rL8K24hspXSYXEMzqY58HdKqxJHvbjkkoSGHBG0ityvbjecNTuWsdTwzwv8I73R/FMV1JOLmG1kLwqsMkbO6sACxYBQuTuOGbIU4zXuKqI1CjoBgd6dRXPhsLTwsXGnpczpUo0k1EKKKK7TYKKKKAK1xeRWrYcsSeNsaFiMgkZAHA4PJqSKZZo1kXO1hnlSDzzyCOD7V498c9P1XUrizjsIbi6tIyWmhgV2IkIUKxUfw4GAQOoeu0+FkF5a+FbSLUBOL6OMJIs0hYoNzMilc/K2xlzwDgqD0482nipTxMqHLoupzxquVV07bHUahZjULOa3Z2i8xSBImNyN2ZcgjIOCMjqK8D+KHwFsfHmuHUb65u9E16ciOW5s7KS8tLtUQAShVJMRIKjazDBQgb/AL7fQtLXr06kqbvE4swy3DZnS9liY8y/rtqeP/Cf4T2PgnTmtNJ+1yW16Y5dR1LUITE9zsLAQJCwBRM7ixYfdfALFt0fr/Slqjf6h9keCFAr3E5IRWJwFAyzHAPAH6lRkZpSk6juzXC4Wjl9FUqS5YovUlfPeoftMeGbPxI9g/iPWZ4VmUSX1lZ25tBjG4ICpkKZz/ePoTwa9t8P60NUtYg80dzJ5EcwurVSLe4RgcSRtkjBwTtDMVyMkgglzpSgrtGOEzTCY6coUJpuO+qf6mv2OK+bP2lv7Z/4U3B9s8/zP+Egn87r/qPNufJ3f7O3ysZ/2favpSuV8VeGtPvrHVodRsH1PSNQjBvbVVLsGUACRVA3FsKv3TkGNSo3Zy6U+SSbMs3wcsdhKlCMrOUWvLU/OSvqT9kPzT4T8RjUvK/sT+0LY2vn7Nv2vKn65z9mx74285rKn/Zh8Ir4k+yL8RLeCLzlQ6bMsX2oA4zHu3jDnt8nccGve/Avg+00HT7LS9KsnsfDunnen2pD517MeTIwYZVVJzyASwGAqou/08TiIThyxPyjhXhnHZfmH1nEWSjdJJp3v3t0W+p3dFFFeMfuRzfxD8WReBvBuq63MA32WElEOcPIflRcgHGWKjOO9fHHwL8KSfEP4qWRvWa5it3bUbySRstIVbIySDuLOVznqN1elftfeOBLcaX4Vt2z5f8Apt0fflY1zn03kgjuhFYP7P8A8VvCXwv0S/Opm5bVL6YGQwQllEajCL1xkEucj+9z0r9Fy3C1sLlFSvRg3UqaK3bb/P8AA/BOIMxwuZ8T0MJiaqjQoayu9HLe35L7z6+A2gDsKxPGnhq28Y+FtS0W6x5V5C0e4oG2MR8rgHupwR7ivMv+GsfBP/UQ/wDAb/69H/DWHgn/AKiH/gN/9evk4ZXmFOSnGlK68j9Nq8RZFWpSpTxUHFqz1WzPnH4V+Jrj4VfFO1kvv9HWG4aw1CNmGFQttfJAOQrANx12Yzg196qwZQw6EZr4G+NPiTQ/GHjq51rQjN5F5GjTLMmwiUDbwPQqqn67q+rv2evGzeNfhrYSXEplv7EmyuGOclkxtYkk5JQoSc9Sa+n4kw06tCjj5RtJpKS8/wCr/gfnfAOYU8LjcVk0KnPBNyg+66/o/vPTaKKK/Pz9yI5+IZP90/yr83/D2v33hbWLXVdNlEF9bMWjkKhtpIIPB46E1+kE3+pk/wB0/wAq+CfgZaw3vxX8Ow3ESTQvMwaORQyn9256H3r7/hecadHFznG6SWnf4j8P8RaU6+My2lTlyylJpPs246/I1v8Ahpb4hf8AQaT/AMBYv/iaP+GlviF/0Gk/8BYv/ia+y/8AhDdC/wCgNZf+A6f4Uf8ACG6D/wBAay/8B0/wrH+3Mu/6Ao/h/kdX+p2f/wDQ1n/5N/8AJHxfcftIfEC4XDa4AORgWsOOfUbeRjPWvqL4G+L9V8ZeCLK91UBrl4d7S7GUSN50qk88dEU4HTJwACorqH8DeH5JY5Do9mJIzlWWBVI9uO3A49hWrZWEGno6QRBN7b3OSWdsAZJPJOABz2AHavKzLMsJjKKhQw6g11Vv8j6TIOH80yvFSrYzGyrRatZ3+/VstV4V+18jN8OrAr91dSj3f9+5K91rzr9oDRG134R+IIY9okhhF0GYZwI2EjY9yqkfjXnZXUVHG0py2Uke/wAR4eWJyjE0obuD/BHkX7Gci/avFiEjeyWpA7nBlz/MVn/tKaTcR+CfAVwIY0hsopLG4WCRWjgm2oDGCDzgxSD2KY4rkP2afFEHhn4qWa3JVIdRiex8xm2hWYqyfUlkC49Wr6413wv9ukuhJBHq2k3y5u9LuvmUsAMPEW4BOOUOFJwwKHcX+vzOtLLc6+tNXTs/lblPyvh7Bxz/AIT/ALPjK0otxfk+ZST9Nj886+yfg34eu7bwP8NoLgxwXVvcXWpNbSON5gaOdQyj63EWfTfz6Vc034G+D9JurK+tvA9w1yxyIby8Esdudp5kVpWBGT2D4PIHevStH025tXuLm9uPPurgj93HxFAgztRB7Z5Y8scngbUXmzzPaeY040qUbJa623tbpfud/B/BuIyTETxGKmnJqyte1rp3d0tdDVrJ8TeGtP8AF2jzaVqkX2iynx5keSAwBzj/AOv1BwRggEaxFFfERk4tSjufslSnCrBwqK6e6Mnwz4Z0/wAH6LBpWlwm3sYM+XHkttBOSMnr169T1OSSa1iKKOlEpObcpPVhTpwpQVOmrRWiR4R8aPg1cfEDwlZafpapbax4dDpY2rP8l1bEKFUMTw2EQZbjcrDowavnTR/gD481nWH05fD1zZvG4WW4vP3cCAn7wfo4/wBzceK+9dU0m21iFYrmNiFJKSRyNHJGSCMo6kMpwSMgjgmo5NH+0NJ515dSRM6usSuIghVgwAZArEZAyCSCMg5BIrspYudOPKj4XNOEMFmmKWJqXT0vZ722vocr8N/C9t4Z0fSdCsSLjT9DjZGumiOJrpiRI0Z3nG0mXcMEZkChsowHeVBaWsNjaxW1tCkFvCojjijUKqKBgKAOgAxj6VPXHKTk7n2uHoRw9NUoKyX6aBRRWPqXirTtLdklkmndX8t0s7aW5aNtobDiNW2EggjOM5FKzexvKcYK8nY1zWWvhvTw+fJk8ry/K+zmZzBsxt2+VnZjHGMVY03VrXVoy9tIWKhS8ciskkeQCAyMAynBBwwB5q7UyinugVpK6CiiimUFFFFAGD4q8XWPhO1E99KYkJCg+WzZJDEAYHJ+X1GO+OMw6P460rWLMXaXcItmOEkZsZI+8pU8qwOODxhlIJzxg/FbwHL4wtbc2zGK5gYursCyHdtUqwUFgcBSCARwc460zwH8P7zQ/Dq2pvhHI0zTOfs5xkhVwA+DgbOpAznp3Pkyq4n6w4KPunI51faWS0Nqw+Iml3/iifRY5lM8fA+9uZuMrt29Rk554x7HHV1y9n8P9JsfEUmsRW0YunO7cN24McZbO7GTg5IAJyck5OeiuphbQvIwyF7ZAz6AZ75wPxrtoe2s/bW36djaHOk3UFe3jklSRkUyKCqvj5lBIJAPocD8hSwwpAu2NFjTJO1QAMk5PH1Ncx4P+INh40nukskdRbkKzPwCTnBGexAOO/ByF4z1dawlCoueDuioSjUXNEjmZlicou9gpIXOMn0rymL41JJ4oTShE7QG58gX25QpYjZnyyPubjn7+7A69q9WmjMkboHaMsCN6dR7jivP4/g/p0fiBdYAIuxN53khyLcOMkOFxuxuw2zdjtnFcOLjiW4ewfXUxrKq+X2Z6BC5kiVijRlgCVbGRkdOMjNcR8XLRtQ8I65aW1pJc6nNo16lu0cBc4KrujDAcFyUwvfb0O2u3ijEMaxqSQo2gsSTwPWqmraTDrFuiSbo5Yn8yC4jA8yCTBG9CQcHBI5GCCQQQSD6dN8rTfQWJpOvRlS7o/MmvuT9nrTZrHwD4NS7tJVulsLyQSNyI45LhHQHn+NdpHsh9K2br4Q6Nea3HfXXhbQLu7ZGabUDGU3Skklzb7SrZY5yXz712mi6L/ZfnTSzNd31y26e4fjOM7UVeiooJAUepJJZmY+jiMSq0eVH51w3wrVybFVK9SfNdW280+vXT/gmpRRRXmn6eJgelLRRQAlU9U1W10bT57y8uI7a2hUu8kjAKoAyST+FN1q4uLbTpGtUL3LFY4/kDhWZgu9l3LlVzuIBBwpxzXyL8XvjNctda94W0iFUtCxs73VLglry6ZHJf5gQAm4uoXGApOAoO0evluXVMyrezp/P0PlOIOIMPkOGdWtu9vN9EcSxv/jV8V/4luNZvcdFzDCB+AOyJfx2+tfQg/Y78K99W1jP/XWL/wCN159+yjptpb67qev3Lxk2hhshvY5j89ioYAKcsXWNByMBnPpn67r6fPsyr4TELC4STjGCS0/rtY/OuC+HsFmmBnmWZU1UqVZN69rtfi7ngv8Awx34W/6C2sf9/Yf/AI1R/wAMd+Ff+gtrH/f2H/41XvdFfN/21mH/AD+f3n6D/qjkX/QLH7j5o8cfsm6TpHhPU77RL7U7rU7eIyxQTMjiTbyVwsYJJAIHuRXE/sseNh4b8ftpU0uyz1iPyucACZMlCSTxkF1wM5LKPp9lsu5SOgxivgj4reHZvht8VNRgsC1skFyt7YyJHsCqx3rsHTCNlcjj5D9K+pyfF1M2o1sBipczaum/L+kfm3FWV0OF8XhM6y6nyRjK0kvP/NXX3H3zSV5x8K/ita+OtIgna7tprg7EnSCN0NtKy5Ebhs5HBUSZCseAAcZ9HP3Sa+DrUZ4eo6dRWaP2rCYyjjqEcRQleLVzhPGHjq00KxvNR1LUE0zQLdvs6zRMJJryfOGjQDO0KVZT/HkMfkCbn+NPhLqlro3xC0a7vb46ZbJIyNeAAmEtGyhuQRwWH3gR68V6f+0vf3tz4V+HYnmlkSayeWRpSQ0kmyLLOv8Ae+Y/99H1rwKv1Th/LofUKkm/4l16WuvvP5q43z2q85owUdKDUlfq3aX3bJfmfpJp98800ttKd0kaq6yojKkiHOCCeMggggEkcE43AVoV5d8AxcXXwv8ACN1fRbr6KGaBJZYwJFtt52gcA7SEh+uFPPBr1Kvy3E0vYVpUr3s2vudj+kcuxLxmEp4hq3Ok/vSdvlcKKKK5j0iOWVIV3uwVfVjgf56VQOtWM1tbu8hjjuguzzo2Q/NgKrBgCjEsBtbBzxjPFZHxIa5j8J6jLp5uP7Ujtp3slt9xYziGTb8o4bvgMCNwXjIFfGfwXuNUuviZYvAWuROznUvtDkxvbEHzjMTwRgk/Nxu298V72Ayv65Qq1+fl5Ff1Ph874jeU4zD4P2Ln7V2uumqXz3I/i54Cu/hb48uLeASW9k0n2nTrhCVwmcgK2SdyH5eueAe4r6o+BvxitPiVoaW1xIIfEFnGBdQMQPMAwPNTplSeoA+UnH90m54y+GK/FTwDY2XiNY7XXo7dHF3CoJt7gqN+BnlCRgrnkdwQCPj7XvDPin4O+KLd7lJtLv4XZrW9hOY5McEo3Rhg8qezYYc4r6unKhxDhFh6srV4bPv/AJ36/efmteGM4GzKWOw9NywlXWS/l8vJq+nRrQ/QbrS18teC/wBr64s7WO28T6U146Lg3tiQHfgAZjOBk8kkMB6LXcf8NaeC/wCz/P8AL1Hzv+fb7ON/57tv618pWyLMaMuV0m/TU/TMLxnkeLpqpHEKPlLR/iew6tqUWj6XdX0wcxW0TTOI13MQoJIA7mvm34mftEXvhLxZPpml28WoXFttjvrm6lk8pnyWKQxqyhNu4rvI3HABztyc/wCIn7WMuvaXdaZ4e0prOK4jaNry8f8AeBWUg7UU4U8ghtx6dK8Y0LQNU+IGvMouYVuLmXMt7qEwjj3sTwWPVmOcKMk4PGBmvpspyFUVLEZlG0Utm/8AI/PeJuM5YucMFkM3Kbe6X4K/5n2l8KfiLa+MtF06SLfFHc27vHDNMZpYmiZUlR3xyBujKsxLMHJIGK6abxA6+ZOyQWekorZv7yYICcKVZU7ocsMsynK8Agg15z4H+HcPhbS9F0lbOae0WWW3mvJswm53qZpWMWM7N0EUQDdV38FcFvlz43fEDUfH3j7UpLq5Z7CxuJbaxt14SONWI3Af3m2gknnt0AA+SqYelWxElRfu629L6H2GL4gr5JllKrjI3quystNbK/yXl8j7nl8UCzjN5MkMujYTGo2s3mKoIO55Fx8qA7fmBbAJLbVUmt7PftXwL8AfH2peC/iNpEFtNI+n6lcx2d1ab8JJ5jbFcjB5UkHOM8EZAJr7g8MyQQRXemwMWXTZ/s+3YqKilFkRFCgAKiSIo46LzzzXFiKDou1z2eHs+jnlB1VHladmvPfR9U0bdFFFcp9eZHijVDpOjvMDIrySw2yPEgcxvLIsSvg8EKXDHPYGvjb4xfGbXI/FGoeHvDuoXWh6Fpdy1ukdu5jmklViJJHlBLuWcueW+bgkbsmvs7xBpK61pcts0ccjq8c8QkzsEsbiSMtg5wHVT+FfKfxR/Z71XxV4k1DXfCUKSLdzeZeaRcSCK5tJ2zv3bjtILZbIbB3ArlcNXoYR01L3z874xpZjVwyWX3315d7a/wDAOr/Z3+LuoeNoLqw1u7jl1jR0W4gvpkJea03BZ1faOSBtxzyxQkHaSfpKvB/gT8HJfh5Z3qXVza3Wv3skcd75SCWOzgXDmHJH3pFZcgkfeUgEJk+8e1YYhwdR8mx7nDkMZTy6nHHfH1vvvpfzscLrnxW0rRNSitp7mOPcd2EUzfuyMozMp+TdyRjcdpU4GcV2tpcLdQJIvRuRg5B98+h/rXi/jT4T3mr+JIZ0uDEJykUjNA8g2qqoHXYuBkDkNtwQeSOa9Y8N6Smj6VDAkTQ4VV2O4ZgFRUXPbO1FzjjOevWvBwtTEzqzjVjZLY92lKpKclNaGtRRRXqnWFFFFABTJY1kjKsMj3A9eP1p9FAb6GH4c8GaR4Ta4Ol2n2bzyDJ87NnGcfeJ9TW50ooqIQjBcsVZExioqyKeqapb6NYy3l3KsNvEuWdyAPYZPHJ/pTNH1q116xS6s5PNgf7rDBzzjPB6fy5B5BFQeJvD0HirRptNunkSCbG/yzg8HI/I4P4DtkVF4T8LW3hDSksLUvIi/wAchBY5YtzwB1Y9AO1ZXq+1sl7tvxJ97n8jboooroNAooooASlorlvH2sLo+jXVxPNNbaZbW8lzfTW7AS+Uo4iQ7gyu5zhgDgKwBVirCkrtJGNWoqMHOWyOm81PM2bhvxu255x60+viub9q7V5Glsx4Y0MeH5ZC0mmvCxLozbnUtnaWbJ5KdTkg19P/AA88Y2finT7G+sJLiXT9Uge7tluMs0LIwSaItjgB2GMs3V8fKqit6mHnSScj57LOIsDm1SVLDSu4/L8+h0muSXMOnvLbIsksbI+wgklAw3hQOrbN2PfFfF3xW+DviHTfFt7e6Zp1zrWkalM91aXWnwmYFXO7BC5IxuwCeG6juB9w/hWTP4X0+5mMpSaJmDBhb3MkKkscliqMAWz/ABYz716WV5pUyyo501e/c5OJOG6PEVGNKq2uXVNdO/R7nh/wF+F2peF9FuIdVjlttQ1e4tblrdNrG1ht5DIjS56F2BXaMnnPZ9v0MBgD2qnpulWukQmO2jKhiC7uzO8hChQzsxLOdqqMsSeBV2uLG4ueNrSrT3Z7GUZXSyjCQwtHaKt+N/zbYUUUVwntCMNwr5Q/aC+H+q3i2TadazanPY3N4buK1hZnjSedpoWAxuZSrMu4ZUMjDPBr6vrN1bw/Za0qG6iYyIpVZoZWilVSVZlDoQwBKLkZwdozXpZdjZYCuq0en/DHzefZNDPMHLCzdr/5p/ofMP7OPgXXNM1C81C+sbi2t7loIYLG7jaMTlZklabBHHlKuQzLgs4AIJ5+sB93ms7SdDs9FVhbJJubhpJ5XmkIySBvclsAscDOBk1pU8xx0swxDryVrhkGTQyPBRwkHe3+d/1PNPiH8PrPxlZS6LrcVwdLeb7VZajaszS2shPzI+S3ync+GxsC5UhNiM3jWg/s5+Ff7StZbnx3b61a4aVrHToQZrhVBJCbZHY9P4VJ64wea+rzRt9q1w2bYrCU3SpTaT6afqvyOXH8MZdmWIjicRSUpLq7/do0n87mNo+ixWc0Uoto7ZLeEWtnbqiD7PFxkKQONxVMqCRiNOAQa2qKK8lycndn1VOnGnHliinqGqWulxB7qTZuJCIql3kIUsVRACzthWO1QTweKim1pbdZpJbW6W2RVYTJFvLZxwEUl8891ryb42fESX4b6OdWihVfEmovJZ2KzHzFt7dG+Z1HT5sIx7kugbcIwB84WHxy8cafrX9pDxBc3Mhbc8E53QvznHl/dAPT5cHB4xX02AyDEY+i60LJefX0PzrOuN8DkuKWErJuW7stk9r679bdj7qubey8Qaa0cm26tJed0bnqDkFWU5DAgEEHII45FVbLw5DZ6hcXXmvIZn8zZsjRQRkDJVQWwDxuJ6A9a5T4d+OIvGGk6Fr1vA8I1gvb3dvHHu8u4jVjvZg2FXETLkglt0Q4xivRK8CrGph5SpS0aPt8NUoY6nHEw1Ts0/Jq6/MSs7XPD+neJNOksNUsob61k+9FOgZfY89/etKiueMpRfNF2Z3zpwqRcJq6fQ8D8Ufsh+HdSkeTRNRu9FdiMRyf6RCoHUAMQ3P+/XO/8MXy5/5G5f8AwXH/AOO19PUV71PPsypR5Y1nbzs/zR8VX4JyDET9pPDK/k2l9yaR4J4X/ZD8OaY8Uutahda06k7ok/0eFgRxwpLcf7/+Fe16PoWn+HrGOy02ygsbSP7sNvGEUZOTwB6k1x/j74vaT4BuPK1F/s6fcWVkZ2eTCNtSMD5gFbLPkAEqBuJIXc8F+NbPxrYtdWZVov8AWRyRksksTMwRwSBg/KwZCAVZWB4wzc+LrY/FU1XxDbi9u3+R2ZXhcky6vLB4CMY1Ful8Xzb1LfiGD91a36rJI2nzfaPKjLZdSjI/yqrMxCuzBQPmZVHFfHPxo+COu2fiu91vw/p8+u6BqspvLefT18/aZMuV2oM7c5wcbdpXnNfb1Y03h0LJvsLy40kNKZZY7UIUlJLE5V1ZVyzFiVAJPUmuGjWdF3ReeZHQzqiqVXSzurb3Pkr4C/AvWLnxRa+I/EdnPomjaTILrF6hhklkT5l+VsEKpAYseDjHc4+u9BgkjtZbmeBLe5upTNIqgg44VA3J+YRqgPOMg44xTLPw+sTK97e3OqyI5aNrrYqpkqQNkaqpIKAhmBYZODzWtilWrOtK7NMjyShktD2NH1be7YtFZ0+tQR3UlvEHubmMfPHCBhfunDMSFBw6naSCQcgGpLHVrXUbieGKQi4gx5kLqVdQSQGweqkq2GHB2nBOKwsz6FVIt2T1LtZ2seHtL8RQpFqmnWuoxI25UuoVkCn1G4da0aKSfVFOKkrSRBa2sNjbx29vEkEMa7UjjUKqjsAB2qbpRXnni3V/Etr480m301ZG0dzH9pYRggfN8wJxwNvT+8SR8xG0YVqyoxUmrkykqa2PRKKRM7Ru+9jnHT3pa3NAooooAKKKKACiiigAooooAKKKKACiiigAooooAK4L4qeFz4q0HVdHRSkmsWRt47lnIjjmjJeFWwCQGLNk9Plx1YA96ajmgju4WimjWWNhhkdQQR6YNVGTi0zmxFGOIpSpS2at9+5+cdx8M/FlrrDaVJ4c1L7erEeUtszZw23cGA2lc/xA496+0/gt4cvPB/hXRdAmmikm0u2l/tCNRkxTzSCZYwwyMqpbIznBjOAGFdkvhto3jSPVL9bJIhF9lLq24AYyZWUylv8Aa35z3rSsbGDS7Zbe1iEUKlmwOSSSSzEnkkkkknkkkmuutiXWionxeRcLUclrzr05Nt6a9rp/mt/wLNFFFcR96FFFFABRRVPUNQWwhJWKS4nwTHbwgb5CBnAyQB2GWIHIyRTV2xSkoq7LlFYUmr6nHFKgs9PN7uPkQtfsA6Z6k+VlTjHAB+tX9P1D7YXSSCS1uI2IaKXHI3EBlIJBDAZ4OQCMgHIFOnJasxjWpzfKmXqKKKg3CiiigAooooA+cP2mfCt14k8I2Go2Fu7P4cnmtrq1jZZWjhYKRI2D/cWJ8YyFkycYNfLSK0jBVUu7HCqoJJJPAA9a/R7UtHe4uFu7OZbK+VdjSNGHSVcNhJFyCwBYsMEEHPOCwPO2vg4W2vXN5aeGNA026YSGPVk/eT7yDhmQRITk4yPMHU819xlXETwGH9g4cyW2tv61PxriTgVZzj/rkavK5WT0ve2ia7aaa6HO/A3wtqXgfwT4e06WNYbu8lmvb+KVXzHGVO1QduA4JhBU46SYzivWaz9N0eLTbi5ud0k93dNulnlOWwM7UHZVUHgAdyTlmYnRr5HE1niK0qst5O5+pZbg44DCww0NopJeiVvvCiiiuU9MKKKKAPAv2jPhbqPjq6sL22mWOS3YxR/6PNIjxsoJB8pXYMrIxyVCkOozkc918EfCF14K8E2enXEolRUDhjA0bGRyzucMchfmVQGVWBRiR8wA9CNHtXp1MwrVMLHCSfuLU+co5FhKGZTzSC/eTVnv5edunYWiivnP4tftHXXgPxcumw2UeoFDHM0a3DRpFH821chQWd0Kuc5RcqoViCx4adOVR8sTvzHMsNldL22JlaOx9F/WlPQ1zHw81y68SeFbHULjfItxFHNBcOFV5o3RXVnVeA43bWxgEoSAoIA6aoa5XZndSqRrU1Uhsz4Z/aG8Va1ql74e0+9eSCybTIdQ+zgFElnl3NLKU6g7iy4OduDjGTXp/wCyz4o1jVdJs7W/kZ7OzvmsrO6lAdnja3eR7cHGVVTHE+foOgxXr3jT4T6N41WNNUsLfVLWGSSeK3nZ4XjkcgttmQ7ghO4lSDkkcgKBWt4T8F2nhG3it7NY4LW3Rora1t02RRIW3Enkl3Py7nY87cgLls90sRB0eRLU+AwnD+No5zLHzrXg+n6PyXQ6SiiivPP0UKKKKACiiigAooooAKKKKACiiigAooooAKKKKACiiigAooooAKKKKACiiigAooooAKKKKAEryT44eM7z4d+E9W1i3lUajfTR6fp8iqzCFSuWLKW27siU7lHOIwQdtet15n8WPAc/xE0HVdBlkVLh3S80qeWICKN1ADRkgkk8PliBxNwG2HHoYB0o4mDrfDdX9Lng55HESwFWOE/iWfL62/q3mfDdxcTXdzJcTyyTXEjmSSWRiXdiclie5znnPevrf9nfx1qfj7wu1veTfbNa0K5iVbmZmBe3k4O8gje20SfeGMrGTlhmvm65+FnjGzvZLSTwvqxlR9hMdm7pnOMh1BUj3BxX1F8Efhpf/Dnw3HZ3GY9d1S4jurtoFDi2hTBEbtnBzhlyOcyHAYIWr9I4ir4Kpg0oSTlf3bdO/wArH4DwHhM2o5rKVWEo07Pmumrvpv1ue00UUV+Tn9NlGbWbOCKR2mBEYb5Y1LsxXO4KACWIwRgAnIx1q2siyKGUhlIyCOhr42+NngPxjrHxMknttH1S8hljt0tZU3TLFiNVKmQEhCJA5OSBklu+a+qvAi3KeGbIXc0dzPsXzJooyiySYAkcDAyGfewbGCGBHBr2cZgaeGoUq0aik5K7XY+SyrOq+YY3EYWpQcFTdlJ/a312/wA9zoqKKK8Y+uCiiigAooooAyrzXoLXUk0+NXub1k81o48YijyQHdicKCcgd22tgHa2MvQfFl3qUMsl1aWZWOQox0m++2BAFJJcFEPUAbVDHJHvXhn7Umuaho+gaVpkV0uzVru7nvJYhsaURsqRxnacEBSqnI58tffPgngfxhf+A/E1lrGnyOskLgSRK20TR5+aNuCMEeo4OD1Ar7PA8OyxuCeJjLXWy9P67H5DnHHUcqzaOAlTbirXfa9ntZ3snrqfonFMk8SSRuskbjcrKcgg9/pUlc54W1MXF1renpC0UWm3ohV2kZyweGKc9egBmKhRwAoxjpXRV8fKPK7H6xSqKrBSQYpnmIJAhYByOFzzxT+1eMeI/AHjbUPixb6pY621toO4O9qGbaSM9UxsYn5fnb5lxwDsTO+HoxrNqc1Gyvr+RxY7F1MJGLp0nO7S0tpfrqez1418VvgHbePtYtNQ8lrmePerO2ovbt5ZfeEYmKXcAzyYK7NoKrzgEey9BzS1jCbpu8TXGYOhj6XssRG6Mfwz4btvC+lpY2i7YlVVADOVUKixqFDMdoCoowD1BPUknYooqLt6s64QjTioRVkgooopFhRRRQAUUUUAFFFFABRRRQAUUUUAFFFFABRRRQAUUUUAFFFFABRRRQAUUUUAFFFFABRRRQAUUUUAIaqahp8GqWkltcIXjfj5HZGX3VgQVYdiCCO1W6Wn5olpSVmYsuh3knmbdcvY97lgVjtzsGfujMXQdOcn3q/Y6bb6cJRAjBpZGkkdnZ2Zickkk546AdAAAMAAVbpP1puTehEaUYu6QtFFMjmSUZR1cAkHaQeQcGpNb9CvcabaXLO0ttDKzqEcvGCWUEkA8cjJP5mrdFFO99GSopapCVTl1a1hvltGlzcNgmNFLFAQ2C2B8oOxsFsAkYzmrhr5L/am8Sarbata6NBcv/ZFyj3M0sa7PtMolZDG5XAby1RFx16bsnBr0stwLzDEKhF2ufOcQZzHIsDLGSjzW6f1sfVdrqEF5LNHExLwttZWQqfYjI5HXkccH0NWa+XP2X/Emr3Wn6rA32jVU0yezFrE0p/cJK5jlHqUCDdsPygxg4B5r6jFTmGDeAxEqEne3+VzTIs2jnWChjIx5ebp82v0Fooorzj6E8q+J3wtsPGWmy6ZeQSW1qJmubHULWLzXtZ5G+dWQDcUZ23k9PvZKbFJ4HwT+zZp/hXxRYanday3iR7efMFnaW5jQTKcq0sgYhVX7204yQB8x+VvpLiivWo5piqFF4enO0X0/rU+UxXDOW4zFxxtaknUjaz16baXs7dLop6VaTWVkkdxP9puMlnk2gAkknAH90ZwM5OAMk9auVFdXEVnbyzzyJDBGpd5JCFVVAyST2GK4LXPjVoHh++axvr20s7+Vf8ARbe6nZGLdR5+1G+zqQVILc4JyAQRXBClVxDtTjd+R71bFYfAwTrzUV5s9Doqnp9+uoRu6o8e1yn7wfe7hlPQggg5B74OCCBcrFpp2OuMlJKS2YUUUUigooooAKKKKACiiigAooooAKKKKACiiigAooooAKKKKACiiigAooooAKKKKACiiigAooooAKKKKACiiigAooooAKKKKACiiigDH8Vabd6x4fv7KyuEtLmeMxpNJGJFXPBJQ8Nx2PBrzn4C+E/F/h2HVJfFWpS6g0r7IVuJXkkUKfvbnGSrZyB/Dzxlmx67QK64YmVOjKgkrS8tfvPLrZfTrYunjHJqUE1a7s791sxaKKK5D1BK4jxx8MNJ8ZRkX2mwakiFpUt55Xh2yHbkpKnzICAdygEMcHg5z29LWtOrOjJTpuzRy4jDUsXTdKtFSi+jV/zOU8G+AdN8G2Nva6fZQafaxs0otoSZMSsMF2kb5nOMgHjg454x1VHSlpTqSqScpu7ZVGhTw1NUqUbJdEFFFFZnQFFFFAGZ4g8/+y5GgmEBR45HdkL/ALtXBkGB1JQMPxr4O+Lmj6lo/wASvEEWpQSxTT3ktxEZP+WkbuSjKe4xgcdMY4Ir9A8ZGKx5PD4RrZbW8msbaHpbwpGyEZ6fOhKjHGFIwOmK9/KM0eV1JT5ea6sfDcU8NriKjCl7Rw5Xfa/4XX3nG/AXTrrSPAem2epwSJq8NqgmeQHcsZeR4YWJ5BRGHyfw7h616VUFraR2VukMQYIgABZizHHckkkn1J5NWK8evV9vVlVatd3Pq8Dhlg8NTwyd+RJfcFFFFYHcFFFFABRRRQAUUUUAFFFFABRRRQAUUUUAFFFFABRRRQAUUUUAFFFFABRRRQAUmaz9a1yy8O6bLf6jOttaxDLO2T7AAdz9K8V1f9pa4M5XTNHjWAE7XupCzMvYlV+6fxNctXFUqDtN6nLWxVLD/Gz3uivK/h/8dLPxfqkel3tmdNvZf9SyvvjlI525wNpx6+nXOM9b468f6X8P9LW61F2eWRtsFtFzJKe+ATwBnkk46DqQDtCpGouaLJji6MqbrKXuo6ekr50uP2pNR+1q0Wh2y23eN52Zz64bAA/I16X8N/jHpPxDJtlVtP1ZQWNnIwbcB/EjY+Yc+xHPHet+WXLzI4aGb4PEVFShPX7rnoGaK4b4sfEY/DTSdN1I2n2uCa+S3nTOGEZR2LL/ALQ2jg9f1rqdB16x8TaTbalplyt3ZXC745IzwR0IIPIIPBBGQQRTdOSgptaHdHFUZVpYdS9+OrXkzRpK8r+N/wAapfhC+jiLSU1T+0BMTvn8rZs2f7LZzv8A0ro/it42uPAPw+1DxBaW8dxcW/lbYpSdp3yIpzj2auhYOtJU2l/Edo/fY4ZZvhIyxEHLWgk56PRNXXrojsetLXJ/Db4hWHxK8MW+r2P7tm+Se3ZstDIMZQ/mOe4INZ/xe+JT/C/w/a6jHYDUXnulthG0pjC5Rmznac/d/WsvYVFV9i4+9sdDzHCrCfXue9O17+R3lJXJ+C/HDeLPAFv4kNmLZpIpZDbCTcBsZh97A67c9O/evJF/auuHxnw1GP8At9P/AMbpexndq2xz1s4wVCFOpOek1eOj1X9M+h6Oe5rxzwB8fpfG3iyw0ZtESzF1v/fC5LldqM3TaM/d/Wu/8b+PtK8A6al1qMjF5G2w20IBklPfaCRwM8knuO5AOMvdvc6qOOw+IpOtCXurrt+Z0ncc0c18+zftMajJdK0GiW8dv3SSZmY/8CAH8q7fw78b7DxFoWqXMdlJBqVhaSXTWTtlXVf7smOn3RyB179a4/rVK/LcmlmGHrO0ZHplFeEr+0tOf+YBH/4Fn/4it3wT8cJfGHiay0ltHW1Fxv8A3ouCxXajN02/7NcUc3wcqipKXvPTZ/5G0MXSqO0Wes0UUV7J2BRXlHiv44P4a/aE8E/DMaMtxH4jsrm7bUzc7TAYo5XCiPYd2fKI+8Mbh6YPq9ABRRRQAlLSc5615b46+LGuaD4/tvCug+GU128mshefNerAcb2Uj5hjjb69+ldFChPES5Ib77pfmcGMx1HAU1VrXs2lom3d7KyTZ6nSV43qXxh8ceGbcXmufDWeDTlOZprPUEuGjTqzbFB6AHqQPevQvAvjrSviFoEOraRMZIWO1434khcYyjjsRn6HIIyCDWtbB1qMfaSV49001+DZy4XNsLi6nsINqe9pRcXb0klf5HR0lc7468daV8PdAn1bV5vLgj+VI1wZJnOcIg7scfoScAE15jH8Ufif4ihgvtB+HyxaY5O0390qyyLng7WZCuR7Hr1IooYOrXjzqyj3bSX4ixmb4bBVPYyvKdr2jFydu7STt8z3CivMvAfxqj8Ra/J4e1/SLjwt4hGTFZ3RLLOoyCY3wA33T7HHBODjU8beKPGei6tHD4e8HLr9iYQ73TahHBtfJym1uegBz/tUPB1o1fZTsn5tJffe34jjm2FqYd4mk3KKdmlFuSfZxSuvuO6orwnQPjt428Ualqlhpnw/jurvS5RDeRjVY18piWAGWAB5Vumeldlr3xUuvBngG11nxDoclnrl1KbeHRbeUTvJMWYRoHUEcqu7OOOnJwDrVy+vSkoO3M+iab18k9vM5cPn+BxNOVaLkoRTbbjJLR2erSu76WWp6HQa8RuPih8UtJWXUr74drLpXBEFrdh51BIAyFLFuvZPXOMV7Doupf2xpFnffZ5rX7TCk32e4TbLHuUHa47MM4I9awr4WeHScmnfs0/yZ24LM6OOk401JNdJRlHTvqlcvUUUVyHrBRRRQAUUUUAFFFFABRRRQAUUUUAFFFFABRRRQB4H8fr691jxZo/h23IMbIrJHuIDTSOVG7nHAAxxxub1r2Dwn4R07wfpMNjYQKoUDzJSo3yt/eY9z/LoMCvHfj/ZXuj+LtH8Q24xGEVY5ApIWaNy4zkY5BGOedreleweE/GGneMNJivrC4Ryygyw7hvib+6w7cg/XGRxXg4S31yt7T4unoeVR5frNTn+L9CSPwho0PiA65Hp8KaqyGM3KjBI7nHTd23YzjjOK8EvtPk+LPxyurO6V1sLOV4pE3A7YYTtIHQ4Z/Tkbz6Zr3qPxhotx4gbQ4tRhfVAhc26nJGM5Gem7/ZznHOMV4Lcak/wo+Ol5d3rMLC8leSSTZ1hmO7IHP3XHbk7D6168racpwZn7Llp3+DmXN/wT6Gs9D0/T9O+wW1lbwWW0r9njiATB68Y75/Wvmv4zeGV+E/jrSNe8PlbOO4dp47dWIVJEI3rgYxGwYDbnoWHAwK+l7XVrK/sVvLa6hntGUsJ45AyEDqQRx6/lXzR8avE0fxU8baPoPh8C8W3doEuEyVkkcruIIz8ihR8wHZj0Ga9LC359djj4g9isGuS3Pdclt73W3yOw/aluEvPhxo88Z3RyX0bqfUGGU/yNeYfC/x1qfwR1ywh1xZD4a1qCK7DR5dUDqCJVHqPuuvXAyM4XPp37Ulqln8N9HgjGEjv40UegEMorY/4VjpvxQ+CvhvT7z9zdR6ZbvaXijLQv5S847qe6559iAR6+HrUqeHjCsrwk2n5eZ81mGCxeIzapXwcrVqcItdn3T8meafti3kGpReC7q1mjuLeaK6kjliYMjqfJIII6gjFepftJMP+FH63/wBu3/o+Ovj7xhDrfh+RfCmslh/Y003lRNkhPM2k7Sf4G2hhwPvE96+wf2kv+SH636/6N/6Pjr2a2H+qvAU07rmevk5Jo+ewGPeZQzzEyhySdNJxfRqEk196Z8w/D7xF4k+ETaX4ttI2m0LUXaGeME+VNsYgxt/dkABZW9z1G8V7b+0X4msfF3wm8Patps3nWl1qEbo3f/VS5BHYg5BHqCK0fgH4XsfGPwBXSNSi821upLiNumV/eEhhkcEEAg+oBrwXx94O174Y3k3hm+neXSZZ/tls6j91OQGQSD+62Gwy/TqNpLrypYzGyb92pCT/AO3l/mjgpU8XkuRxSvPD14J/4JNL/wAlf9ef018Gv+SC2X/Xvdf+jJK8t/Z58eaD4IbXf7bvPsf2kQeT+5d923zN33VP94V6l8Gv+SC2X/Xvdf8AoySvLf2efAeg+N213+27P7YLUQeT++ePbu8zd91hn7q18xUtetfv+p91++5st9hbm9npfb4V28j3/wAL/ETw74zuZ4NFv/tc0Kb3XyZI8LnGcso714Xr6n4pfHNtMuZXhs452tAMDKxwhi4HT7zK3PbcPSvdfC3w78O+C7iefRrH7JLMmx28+STK5zjDMe9eEeIJG+Fvxyk1O4jee1e4e8GMAtHMGDkDP8JLj32jp1rxq1reR9Bj/bexpfWrW5lzWvax9I6bo9lo+nxWVlbR29rGNqxRqAoz1/EnNVtF8LaT4de6fTNPhsjdOHm8lcbiBgD2A9BxyfU1PpetWGtafFfWV3FcWkg3LNG3HuD6EenaoND8VaT4ke6TTL+G+Nq4SXyWztJGQfce444PoaXuXXfofSL2Xu2t5f8AAPI/2lwA3h3Axxcf+0q9Z8GqP+ET0Y45+xw/+gCvJ/2mPveHPpcf+0q9Z8Hf8ino3/XnD/6AK8PCpf2lX9F+Rz0v95qfIn8ReILDwpoGp65qs/2XS9NtpLy6n2M/lxRoXdtqgscKDwATxwDXyb8Gv27fBkmo+OE8c+OQIX8SXI8P79LmA/swkCDmOHgYz/rDu9a+v5oY7iGSKWNZYpFKvG6gqykYIIPUEV80fsjeH9LuNc+Nhl020lNv8QdTSEvAhMaqy4C5HAHtX0J3nP8Ax48TaT4N/bi+EWs67qNtpOlWmiX7T3l3II40BgulGWJ6liAB1JIA5NezfDf9qP4XfFrxB/Yfhbxbb6jq7I0iWktvPbPKFBLBBNGm8gAsQuSACcYBrxb4+eE9H8b/ALcnwc0fX9Pg1bSptKu5ZbO6XdFIY0uZEDL0YB0UlTwcYIIOK6L9qTwJ4f0HxP8AA3xDpWk2ul6xb+OtJ0iO6sYxA32OQuWgITAKfu1wCOAWAwGbNAe8eP8A4jeGvhb4dl13xVrFtomlo4TzrgnLuQSERQCzuQrHaoJwCccGuc+F/wC0R8O/jPeXdn4O8T2+r3tqnmy2rQy282wkAuqSorMoJALKCAWUE8ivAP2hrjWtY/bA8J6daeBofiXFovhZ9UsvDt3qVtZQpNLcvFJclpkKyEKkY8vqCquPuml8XeGfiv8AE/4xfDXxZJ8Fz4E1PQtbt3vtftPE9jcSS6ezqtxFIqBXdRHux8xwrSKFO+lYD7FrxfUf+TqNL/7AJ/8ARsle0V4vqP8AydRpf/YBP/o2SvSwHxVP8EvyPnM7+HD/APXyH5ns5UMMEZrwVtLPw0/aR082C/ZdG8VQSCeMviPz0DMSqjvnZ1z/AK18da96JCjJOBXg82oN8SP2k9OSxP2rR/CsEhuJNuUE7hgQrDPOdnBxzE/pWuXX/e83wcrv92nzvaxy5/yf7Ny/xfaR5e+/vfLlvcuPpLfEP9om9+3xiTS/CNtF5MLPuVriYBw5UjsM985jQ+1e2Ku0AAYFeKJqzeAP2jNRjv3EWmeLLaFoJ3TaonhXYse8nGcZ465kjHfn2sNuAIORWeOv+6S+HlVvu1/8mubZJyXxDl/E9pLm72v7vy5bWPL/ANoTwfD4g8A3epxEW2raKp1CzvEJWSIp8zgMORlV/wC+gp7V2XgfXJvEngvRdVuFVJ7yyhnkWMYUMyAkDPbJrj/2gvF1v4f+H99pyYuNV1lDYWdkoLSTF8I21RknCt+e0dxXX+BdEm8M+CtF0q4KNPZ2UUEhjJKllQBiM44yKJ831KHP/M7eml/lf8bhR5P7Xrex/kXN63dvna/yseUfs+/8lK+K3/YSX/0ZPV/9o/Q9R+y+GvFFhZy6iPD1+t1PaRdWjyrFvwKKOAcBiegNZ/7Pv/JS/it/2EV/9GT17lLNFGyJK6KZDtVWIG44zgfgD+VdmLrPD5gqsVeyj93Ir/geTleDjj8jeHnLlvKevZqo2n962OS8BfFjwz8RLZf7J1BGulQNJZTfJNHwM5U9QCwG4ZXPQ12Q4ryb4p/AfRvFVrcatpEaaH4lhP2iG/tmMQaQEt8+O5JzvA3DAOTjB3Pgb4uvvG3w00rVNSYSXzeZFLIqbQ+xyobHqQBnHGc8DpXHXoUZUvrGHbtezT3V9teq0fY9fA43FU8V9Qx8Vzct4yjtJJpPTdNXXdHfUUUV5Z9MFFFFABRRRQAUUUUAFFFFABRRRQAUUUUAFFFFAGX4i8O2HifSZbDUYfPt5O2cFSOhB7GvmT4ofDqLwDfW6QXz3cNwWZFkjCsgB4BIOGPvgfSiivGzGnDk57anhZtCPsee2qPTvhH8I7HRzY+I7i7e9umhEsEezYkJZeSeTuODjnjk8Zxjt/H/AMP9M8faSLW+Vo54stBdR/fibjOPUHuD19iAQUV6GHio01Y6KOHpfVVDl0a1PlfxN4H/AOEf8cL4d+2+fukij+0+Vt+/327j0+tfRfwz+DOkeAXF75jalqrKV+1SKFCA9kXJ25GATkk89AcUUV6HM1Cx8vk2FovF1pON3F6eRW+P/hb/AIS3wnYWn2r7Ltvlk3eXv/5ZyDGMj1rs/BGnnR/B+iWPmed9ms4ofM243bUAzjJxRRWk5P2EY9Ln0FGlBZlUqJauKPNP2mPhzpXiLwTd6/InkatpcO+K4RRl0zkxv6r1I9D06kHrvi/4Z/4S74Y6npX2n7J5yRt5vl78bHV8YyOu3HXvRRXdRrVOTD6/DN28vhPJxODofWMclBe/Tjzefxr8iD4G+GP+ER+Hdjp/2r7X+9lfzPL2dXPbJ/nWj8TPh7p3xG8OSWF7mGaP95bXSjLQuB1x3B6Fe49Dggormr1J/W51L68zPUwmFoPKqeGcbw5EreVjI+Del/8AFmdItPN/19rId+37u9mPTPON36V47F8A8Y/4nv8A5J//AGyiinzy56mvU+fxWFo1cLheeN7RVt+yOu+Gfwl/4Rnxvpupf2r9p8jzP3X2fZuzG69d59fSvVPHfgLTPH2mra6grJLES0FzFgSRHjOM9jwCPp3AIKK8+XvXue/luHpLCSp8ujf+R8w+KvBf/CL+L10L7Z9py0Y+0eVs+/8A7OT0+tfQ3w1+Fdh4DaS7S4kvtRmj8tp2GxQpIOFUE+i5yT07dKKK8ShCPt5O2xy5XRgq9TTZ6FX4xeB/+EwGlN9t+yfZvMH+q37t+3/aGMbf1ru9Esf7L0mzs/M837PCkO/GN21QM47UUV00aUFialRLVpH0FNL2s36F6vgC+s/H/gv9rzxR8MPBfxDl8M6b4svZvEc9z/ZMFy0MsytKyAPzxwuQy9Bx6lFekjqPpfxr8Kf7c/ai+Hfjn+1PJ/sbTL6L7B9n3edlHjz5m8bf+PjP3T9z34v/ALQXgz/hMv8AhW/+mfY/7J8a6bqv+q3+b5Zk/d/eG3O773OMdKKKOwHN/tUfBk+JrOx+JGga9P4S8b+DLae7tNUtLdJTPEqMxgkBxuXO4AElQJJAVYOa8w/Yx+IHxL/aH1k+MPE3juRdJ8PXLWreHbPT4oYb1nt9gkkkQgnBbftII3AEY6UUUdAPsyvC/i54Z1WP4kWfiPRdeOjXq6eLYEWizfL5jE/eOOd3p296KK9jKpcuJVuqfn+Z8jxNFSwDezTTVm00/VamfZ+FPG/xAt5LLU/iLdJZbh5sdrp8cLuvcb0YEZGfUc9D0r17wH4C0j4e6HHpejwGOJcPJJId0kzkYLsfU4HTjsABiiitMzrTU3RjpHskkvwscfDeFpTisVUTlU25pNydvJtu3yF8eeBdI+IWgy6Xq8BkhY7o5EOJInAIDoexGT7c4IIJFfNHxA8YePPg3qljoNp40uNRt5U3pLcWkbSICx4LPvLfifaiivT4dtXxH1eqlKFm7NJ6/M8LjxPB4VY3DNwq3S5otptdnZ6/M9h+Hfwhhi1tPFXiLV7nxRr5G6C4ul2R26kE4SMEgcs3sM8Ad/Wm+6aKK+cxdadWs+d7beXoj7rJ8PSoYSHs1bm1b3bfdt6t+p5r8LfAn/CKeMPHGofbvtX9qXqyeX5WzyuXfGdxz/rMdB09+LvxX+F1p8SLGyZr+60rUtOczWd7bMcxMcdVyM8gHgggjgjnJRW08RVjiVWT95W/JI5qGCw88slh5R9xuWn/AG83+ep4Jp+veN/iF4z1P4eX/jGVbFRJDNcpZRhpUXgj5cEZH+19c19PeDfCtj4J8N2OiaaHFpaJtUyHLMScsze5JJOOOeMUUV7We2pyp0oJKLipWSS1fXQ+Q4IviIV8TWk5TUnFNttqK6K72Nuiiivkj9VCiiigAooooAKKKKAP/9k="/>
          <p:cNvSpPr>
            <a:spLocks noChangeAspect="1" noChangeArrowheads="1"/>
          </p:cNvSpPr>
          <p:nvPr/>
        </p:nvSpPr>
        <p:spPr bwMode="auto">
          <a:xfrm>
            <a:off x="-26988" y="-419100"/>
            <a:ext cx="304801"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3" descr="data:image/png;base64,iVBORw0KGgoAAAANSUhEUgAAANIAAADXCAYAAABvVA/xAAAAAXNSR0IArs4c6QAAAARnQU1BAACxjwv8YQUAAAAJcEhZcwAAIdUAACHVAQSctJ0AABy0SURBVHhe7Z0LkCRFmcfzy+qemX2xyy6zszvTXVX9WBBRBDx5eHLcqeHjUPeMMO44QeI8RAHhwruTEE4R0FPO0BB8nA8QA8U4OQM43yhGHHeyegIqcorcMjPdXT0zuyyyO7vsc6a7Mu/7umuXhZ1Hd09VdVX199udzfyye3sqK/OfX2Z2ViYIhukhMpnM2v50+nqh9JVY+UF76RJAuDW1XRj6HaVq9b8wSTVfaQ0WEtMT2MPDJ4GRekRKuQJN2UydEy00AvDNklO5yEtbFBYSk3SgaFkPKwFnYGVfSEAvhORUn3Hr+ampqUkvbV5YSEySgWIu/4xWaq1ntw26J7c+O3tWdfv2X3lJc8JCYpIKFHK5Eo6FbM/uGPRMrpJwSqVS2eolHUM7ro5hYkPBzN2EIrI8c0kAgAFK/46izZRjYSExSSStQb8fQ996XBIgVbBz93jmMbCQmMRRtKzHUUGGZ/qH1pu92DGwkJhEkclkXqJxeOSZfgPFbPZ9Xvx5sJCYJAEDqfRjGAZVr3G0lP40hU3zOVhITGLI2/bV9FWqZwaCq1wKDi+IOAILiUkKAFp8nMKmGQyu1qQk9khMMsmbuQcw8H+C4QWAnFunLCQm9gwODm5Ad3SuZwaLPqZX14CFxMQdWLN81RSGodRlKYC8Ho+RmGSRt6w3KqECHRcdjZSSRMRjJCZR0PNE36GwaQaPctUlGLBHYpJDwba/6nW1wkKVJpw7vPjzYCExcWU5jvsvxjAsb6RBwFe8+DGE5hIZxkegaFrTGmC1Z4eBO+5U0hjOOW3HHomJHfmRkSKK6DjPDAP0Rpq835wiItgjMXEDinbugNZ6wLPDQKE3SmE4r5DYIzGxImdZ1yqt+z0zcFA5anrvs8c3o/PDQmLihIED/o9iNyrECQb98127dj3r2fPCXTsmLtBuQFu1gE2eHQY0wUDer7HkeyHYIzGxIH/88cehiPKeGRLwMfxnURER7JGYOABF05zWIMOc7l50guFo2CMxkSdnmm9TIEOb7qYJBrc2++JmtDVYSEzUAQnyrhAnGPA3QaWybdu8e9jNBQuJiTQFy7ofgzDrqVuqlE/24i3DQmKizIAW8GdePBRAwL0YzDat1uHJBiay5E17CkBsxGgo9RR/iRpzKh2tJmePxESSTCbzCqzZGzAaiohogkFp9TrPbBv2SEwUgYJl1zEMraHXQj9Tcpz1jWgHsEdiIkcua30Gg3AnGByHNtzvSEQEC4mJGimQ4govHgrYLXsCgwNNqzO4a8dEiqJl/xLdwhkYDW1sVOpwguFo2CMxkcEaHNyghD4do2GJSIMWl3nmkmCPxEQFmmCYczvgoNAA+0uV8iqKNlM6hz0SEwls03yXFw0LVT944KUYLllEBHskJgqQN6phGN7WWlrvHa86tJrcFyGxR2K6Tt6yvoVBmHVRoYjopHNfRESwkJhuQ5uYvBV/wuodaVDiZgzpC1/f4K4d001gk2W7KsR6qLWulaoOPT7umzci2CMxXcPO2H+CIgoT7br111PYNP2DPRLTLSBvWjMAQLuXhgJ6DTXaxuPj7cAeiekKRdv+ZxQRVepQ0EKrnS3sT9cpLCSmKyitr8EgtAkGKeT3W9mfrlO4a8eETsHO7cdR/3LPDIMFN8D3A/ZITKiY69fntVZh7tuNv068l8KmGQzskZgwgbyV2wtCr/DswEFPoUebq7sDFRJ7JCY08lb+AqzPyzwzcGiCoTZzKNeIBgwLiQkLAKG+gV2gsOqcFko+VnnqKcezA4WFxIRC0bIexiDM+qZKE+UzvXjgsJCYwNm4ceNyLYCeeg0L7NWJWzH0dT3dQvBkAxM4RcvegYMU2qEnLPR4CBMMR8MeiQkUa9g6RwlxgmeGAc0xvKoRhggLiQmUVBq2hDjBQFMaT41Xqz/3rNBgITGBUTStr2EQWh1DF+TWK+WQDyNrwkJigiKtAS704qEAQv+nI8QhzwwVnmxgAsE77/VEzwwDOmGP1tOF/IhTE/ZIjO8MDw9nlYCiZwYOduk0aHUxRrsiIoI9EuM3smjnalrr8Bppn3cE6gT2SIyv5CzrA6GKSAh3et/eDIZdExHBQmL8xJACPurFwwFgdNeuXXs9q2uwkBjfwC7dTzAIrU6hC1LjlfJLmtHuwkJi/KIPu3TnYRjKuJsmGCSIGzFK+4V3HZ5sYPwg9C2HtdIzpQmHnm3qujci2CMxS0HmLeuCnGXRKeDh7duNXbr+2sxJGEZCRAR7JKYjihs2DIqBZVPYnQttX7rDAIjpsUplHUYjIyT2SEzbbLJy31H9/U91Q0SoHLVn/36zGY0OLCSmVaCYyZxHp40rod8MArpRd2gD/Lv+8Ic/7PPsyMBdO2ZR8vn8anDVFEZpcN+1xlcLXS85Tl8jGjHYIzELUrDtrwpXTWOUttDqZn3Relb9OYVNM1qwR2LmxB4ePkmm0r8HBM2u1xO8AD0W8uPj7cAeiXkh6WIuX5HpvidQQ1Q/ui4iVI6aUW7X19MtBAuJOULOyn22YNmHtFIWqqfrAjoMXsj/TExMbPPMSBKZm8V0DaoDKwt2bjeOQiLXsKILcksBb4DvB+yReptUwTQfRS8USREhOiX01RQ2zejCHqlHydv2h7B63oAVIMylPW2B16bGuvj4eDuwkHqMtWvXHrf2uNW7tdaRLnuaYFD12hmVqanHvKRIw1273sEo5nIPrFl13HTUReRRiYuICPZIyQcKtv0ubOK/iHFqOONQ5nTCHh3hH4lnjVqhVzwS5fOFP4nn+OOPX523rBkU0ZfRpLFQHESkFYg7MYyNiIikeiSwbftE6bpXapCbpYSRRiL+oVGrbMwB6XEt4K5ZVf9S1L+j6AAo2rl7sAu3GeNxazS6uj9dpyROSHnTuh9z9WoUDeXt8M98kKS0wmFtH6Rv31odv6KZHFskNiCvBa1/IAXExQMdAQsDta/eUq5Wv+8lxYakCAnydv7zQrvvQQEtZToXexX6vWOOQ12hyH93cTTr1q1btWblKvKsK5sp8QNA7h6rlNZiNFb3noi9kPL5/HrhuhMoIFpe7wdUiAfBSa0dE2MzzaRoUzDNO7AL+w4szDiP/WiCYRWGB5tmvIj1oDs7lD1F1N1tPoqIoMZlubbqB6iVbyZFE8uyTsOu7KwAeXHMRYRoOoolliIiYuuRrJGRsyGVetAQkPKSfKeudV0eOpgpP/30Di8pEgwNDa1Y0T+wAwC6+qCdj8RyguFoYlkIhcHBomGktgQpIiIFkJLLlk/RagAvqevks9lPrRhY9iyKqNsP2vlCY4JB6X/EaGxFRMTRI8mCZYe6/ZMWerbkOAONaJewhobs1MCyMYySeGLbk5iDmvfla+wmGI4mdi1a0bJ+g0GoCy1pDFawcrd4ZtikMM9PGgPLxjEeuynthUDlqPruaTqkOdYiImIlpMHBwZVKwCmeGTL6vV4kNPKmeR163xktYFP8JxOORYJ4wNmzZ7dnxppYtW552x4DLQqeGT7KvW98YoI24AiaARTQXmymDSygJHXjjqA1dper3e0u+0mcWrkU3n3Li3cHabwO/w20YhdtewuKaD9GU4kVEW2rlSAREbERkpWx3r3EVQtLBisA2CMjZ3qmn0DOsi5HAdW1Fn+MduK6cYcBBYeiujfdUohNgUkpbsCgqy00Clmm0gMf9ky/gE25vCsFfAHjXW0oAkYJrR4amyhH5gQJP4mLkEBKSZumdx2t3Tdg4Md9k0Uz9230RDWlVCK7cAQqBodD+tkDO2eGxqvVs73kxBEXIWGvKjJPddJ1LOnLQxTQ2+i7MA16s7dKO6lgoemrcTy0evu+7c94aYkkLi0hjiHMmsTRvmd3lXGn0ul9k3nTOggAtBwmyV5ICYDpUqV8gpeUeOLTtaNvHaJBR09u5nK5l6IXqqGIaKCdWBFh/pRU7htQRINeUk8Qm8kGHKlGZYDatggaC2xd9ShGY3O/O8CVQn9vrFJOj01M0KHMiZtQWIgYjZG8WPdpS0i0UttIpbZgS53UsZDGvB3E7m5q1HHegnasF592SmyEJJsbuncdrDQk6VavBVYuW7an299/BQh24+A69EK0Er2niYuQJPqBSPgk5bp7KWhaC1Ow7QfxqhMnIiwI2t94klZtj06UP9ZM6m3iIiSFnuAeL95NNBjyOi++INlsdhir1zmemRRIMApbkzNHnUoW4/VGKhMbIYlZ170BB0rd7n/r3Xv33uHFF6RPGoefHUoEeO9dkPJu9EJGaWLil14y4xGbgq5Wq0/gWKOrXQjQeu/OnTupa7cgJ5r512BAizITgZRS17UeHCuX/tJLYl5AnFpM6ppf78W7gVbaeJMXXwioC/fHFDbNWONitv9ptFwysCGjc2SZeYhbYdMOotg4hn+WD33ROFYp0x4RC3rFQta+HZund2I0zkJSGmBrqVKmhyh7fiKhFeLWh9eH6rWTMAx1rETjAxQRbby4WKUawDv6NxjGWkTi0MFTUUQvxjiLqEViNxienJwcAw2hfXNOq2UlwL9gdNE91wpWroRB7O4pgTdTgYTv0GTC+I4dj3vJTIvEteWEgmXTamLa3jZQQOjfjjnOyzC6oHCLIyMZnUo7GI2dl0fqLgjTcZynvDSmTWLZeiIaW84TpJSBdvGk1s+iiE7D6GLeD0S6bxTDWN3PutB1vPL3lKpOH4toacRVSIQeLZfSGsTvKd5M8g36Avi+0aqzhuLNpPkpZqzLsVWnvdniAt42+SSKJz1eqdzmpTFLIM5CIlSpUjmFTpCgeDNpaWBfV9Vq6vVjlTLtFtSKQKU24HMYxqSbDMqt184Zc0o0acP4RJxnl46hmMs/UXfdogEdbWXsghL3j01Uzsd4yx6uaFkPagG0YUnU76XCK7wPPdCbMe63B+95EiWkw+RN8+MC4CoQsFxhnZFoYPLReVX0XAa+TvHdWqsbS9XqZxuvtIFlWQOGgH34KVFemEoHqe1Tz+4xk7IZYxRJpJCOJj+S36SN+sukkLYAvR6b4m04nhnVUv6uUqlU8S2dts5QMK3tqNEhz44iChuLS8ec8lc9mwmIxAspKPLZ/KuEdH+KFTWK95A87oGS40T6fKckEffJhm4hpaH/O4oiUlrNKhfOYRGFCwupAzZlc9dj9zBqIlIS5O3lanVZebL8sJfGhAR37TqAthbGIBITDM0lTPKQtxaw289r9SzskdqkYFoPYRCVWToFUv6dt2cCi6iLsEdqg0wmM9JnpKp407rdACkcC01hN46OuKk1k5huwh6pdWSfYdAWq928Z40FpqBSJ6KITLRZRBGBhdQidsY+F2jD1y6hqesG8LVS1UmPTYzRMZhMhOCuXWtA3rJmUUiBnqI+HxLgoLtn98bS9PQeL4mJGOyRWiCftW5DEYU9wUArLhS4+pLRSnkFiyjasEdahEwms6zfSO3DaGiNDnXjDBC/Ga1U/qhpMlGHPdIi9EMq1MfHaUvkWbd+Eoro5WiyiGICe6QFGB4eXrcs3bcDo2F065R29b2lSYf2jmMBxQwW0vzQ1l/7tdZ05mmQaKHEnvqz0zl+zCG+cNduHvJZ6z0ookB3S6WxkBby/PGJyloWUbxhjzQ3Bp3ximFQDY2WzcmEMzybiTnskeagkLW/i0EQ90aDAKXc+stYRMmCPdIcBLW6Wwq5Z9Qp0V58vMA0YbBHej5QyOW3YxjELJ2LImppey8mfrCQjqIwbJ0tlFrvmb4CWv/AizIJhLt2zyHp+H4Km6avuONOJY0hfz+UUNgjeeRN+/0YBDLBgH8/0AyZpMIeySNv2XW8Gb6PjQCAjoRhb5Rw2CNhXS9a1iNBiAihw8mOw5BFlHB6XkjZbHajFhDIdzqg9RQGi56rxMSfXhcS9EljK4ZB3Ac1vX8fHx3ZI/S0kOyRkVMxoB14fEdr/f1WTkBnkkEvTzbQqX803e372IjOnC05TlceS2e6Q896pLxl3YpBEPnXol5/ixdneoRe9Uj96I0OYOi7kPADZ0adCj3DxGOjHqInPVLRsn6LQRB5V7NCt3LmLJMwelFIK7WAvBf3FZDSQWgWkOkxeq1rR4+PHwjoyVdaT8cTDD1KT3mkgmleqrQK5vRxrb7ixZgepJc8Eq3upsfHA1kK5K3u5meNepSe8UiFrH03BkGISLvKfTuGLKIeplc8UmDeSAu9r+Q4vDC1x+kJj1TM5WjxaBDeiFYw0B4MLKIeJ/FCskfss7TSgRzhr5V4EgM+o4hJvJBAGvpBCpumr6jSROV0L870OIkWkm3aVwIEcqaRxrHRFzCcaZpMr5PoyYZCQPvToYjqODbqa0QZBkmsRyra9s8wCOQ7o/qsPgtDFhFzhER6pBM3bjzB7eun41h8byiwT1crVSu0OoKFxBwhkR6pnkrTYcX+iwi9UW3/XrsZZZjnSJyQisPW6SDlKs/0FanEQxM7d27zTIY5QtK6dpC37BpmKoAJBvrylXdLZeYmUR5pk23/K4ooiDxp/HNjI2SYOUiSRwrs8XEAoI0e6fsoFhIzJ4nxSDnTehyDIPJDB4OdhyGLiJmXRHikTCaztt9IPY1R38dG6I2eQm80jFEWEjMvSfBI0CclzaQFsrpbpAye7mYWJfZCKpi5SwAkLdfxHa3kI2NjY7yejlmUuHftgjx9nB4fJ4G6TZNh5ifWHqlg29/CIIjGQINy6eAxFhHTEnH2SCn0Rocw9P/LV61nSlWHd0tlWia2Hqlg56oYBLK6e8atvxRDFhHTMrEUkmmaL0a3Eczj40IcnJqaGvNMhmmJWAopBfJ+DAKZYNizb+9GDNkbMW0RRyEBDuyosvsNPT5+Lx8OxnRC7CYbrNWr18g1a56RAvweH9He3by6m+mI2Hkkt78/iyLy+7q1dvWlFDZNhmmP2AlJGgZ5DV8BAbo06dzhmQzTNrETkjKMCo5l/NxnWx2ozZyMIXsjpmNiJ6TJyck96EH8u24No9u2baMdUxmmY2InJMRF10ErGvzAHa+WT/XiDNMxcRSSAOVegMFSu3caB0c/wpAWvTLMkojrWjsomta0Bljt2Z3Ah4MxvhFLj4TosaqzDrt4HYmA/t+B2ZkcRllEjC8E5ZEOfy5YltU3Ozsr6/W67O/vdycnJ2k/bjoKhUS8pIo8JMSK5VlzWkpJG5O0lBcldN0Q4swxx3nUS2qVw9ebzmQyqZmZGQN/rx4YGHAdx6Hu4eFZv7jM/oVSRiFzTBmlUinV19engi4jv4QE+aGhQaxVF2Il/WscfLy88ck0CsF/lVB44RjFACtf0wsCaFepA4aA72nQd5Yc58eY2lGhbbJzjyutX4TR5mfPjcLfuRsq5eGx1k6RgFw2+1q84Iuk0pvBMFZprRv3SyFCNjMom5GG0YgAPOYqfVddqDur1epTjTdFAzBNc0OK8iPEBXhVpzUueIEywrzomlvfn5LGd11X3FmZrNAax6jkh4Ccab7GAHgHXvdmsVgZAZYRvox//1dr9e9ppb6+dWJie+NNS6TxSzvFtm0L7/iP8DJOOuqD2v5MTcvcMO8A8hBo9W/oLd6NNhVmy8IqbtgwKPoHvg1SnoP3ULtYN1Ck9Bn4kXrKAH3eaLVaar57Thp3vZDJfUYY+p3ouZZjApYALe1rG8oPVk6tDS1Kyq2fX5qaGm2+FC6FTKYI0vihAlGgmoTQP23nicoIM6Xwhh5UWn6jXC1fjsltlZEP0HXrgm3fjDf3b1EVKzBh6WUkRHlW683Y8P2++VL7dHIBqaJpf0RLuKZZ/zv6jMVwJarKrc2ehBWQHmlo/KIWabdwIb9xYxb6+ssYp98TxDNO3vXrz407Dj15G/Qpf+mCZX0Ks3aVZwdWRrXZmZMrze/h2imjdpFDQ0PmyoFl1BBS2QZVRhrr9e2yXL6qxV7LEVq9wZDL5F6C7ftt6O1fQbb3EyjYBirqZdSU+0mnWr0Ok/ysgNLOmB80UvJGWvaNmSEBBk2zsLD7B8q9dLxa/bWX5gdgDVunpdPwFfzA08j2fgIFf5dCQYl6vfaJyuTkhzGJxld+Ydim+SHsWl6vsFvh6xfx89MoI+wAPu668pLyZPmXzeSFy2muG32kRc+b5quxg3SbNLSFn0L+M4yMzAW5YOxWyEPSgP/YtWfPFd7jDq16H+991kDBlLdgZ+/tqJ3lmCXqPAde2eaCKiAFoPWUTBmXj5ZKP2y+0lKejrznRbb9ulnXvRW7b5kolBFW9oMAxt37KuNX7hBiP6a3WUZieTFvfUa78FdRKiMjZVz2ZKl0X/OVY/MEm2z7YvwPx+OY8zRsmc+UoE+mHhuOMVwcY5AL7UomFqGRCYn3eLY+O5tOpbag9TAIVcH2fi9Wp5U44KJV4me6Sp2L71uGzo3+C+asaxVtIWhM17jfNI7B5nAraPEwCv7X4IppryOzRgk4HfNxJgCcTDmJQRnhkBWE66pDBhhbNCgsI1F1sYwMgFXNMhJnKlefKw05QPMDSOTLqGEo+D8J7sNCykcxT9NQsGy6cIZhlkAUlc8wsYOFxDA+wEJiGB9gITGMD7CQGMYHWEgM4wMsJIbxARYSw/gAC4lhfICFxDA+wEJiGB8IWki0js9VQuOPcjWt+/NW1NKLMYSum67fdTE/lC+Ke+lx5XllRHH84TJqE18WrdLTkyBA02O+Usr9rlt/BCO37njmmQf279+/w3vbEQrZ7CmGYVw4q9RFhpRD+AEGXgQtlyeisJKZHlGiu++m6RBMVz2TTqe+iVn8+pPl8m/p9ebbmqxcufKE9evWnyt0/TIB8Ep8dQU9po2fAR0+vek7zysjgP1o/0IbxhexfLbs2LHjae9th4FMJn/KsrS+qO6qCw2Q67FS0pOoRpTLCLCMUguU0dC6da/CO3AZ3oFX4n1Y6WcZLUVI9P/oiYs9WrmfNCYmPu09VUherrEevkUambBH7FNTffARrfSbGqld6HZiXuhRarwiuF+59etKExO/aia3BeWH/k86l7WuwiK6FgtsrZcedgVslpHWu0CLm8YnnM+jTZuAHL7GVmlcd9GyTtMCPorWG6ngMbErZUTVXir4SV3VritPTtKDd+3khTic/7Q9kr0Cm4cPSpDrvPRGXtulEyF579cfrTvOTY5/u54eRpqmaadBbsH4evwJ4rHiF4ING+wRbu2s8cnJcbTbvSeL0VfM2n8vDLgJKzXZHRVWG2Azi7/C1deOTVRuRtvvTTBhk2nmVMhlpATslm7t7IDKKJ037culhFuo5UG7rUaiVSHRe8jLHMRu2/mVycmfNlJDoJC179FS/wVeKlUN3yogZoj+InB/uVp5o5ccOAWzcIYE9wG8mSvQpMLyK0+NMsIP3K+0evV4tUreNBTyln03/vq3BlRGApS6b3xi4nwvOWhot6WT+yH1cxwzrkS7pTKaV0jYd6THhiknB/GfW0rVyg2YHPigbT4KpnmGFqmbANRr0KSMHf5pFeoPU0utsXPwMyyda8Yd5xeU3nw5VOi6jbxpXovR9+M1raT+Pt7vtlrB58pIH0Af9Ckso49hcjfL6OU4Nv4E/vI/pRbKG3t0VEZSwIM1oa+pVCoPea+FDV23tLGMsFCuBpALlhEJqTGeoQ0sVKPjC1tBqy/rWu2e8W3bJvGlrhTKAtCOMstWSvkiker/B1TF+VLK4466SLoBDbMR0fogGMYPajOHbt43M/O7nTt30j4C7YzhQqE4MpLRRt9m9L5XoNRPppkX2mnuaKi9b/Q6qIyE/pKenb03qmU0ODi4fEVf3ympdN/76q57fkpSRTzC88rIVZr2zrtvtj7z6X2HDj0e0TICLKMRMNJvdSVcBlpjGXmaEUL8P61Qbx/kQxLYAAAAAElFTkSuQmCC"/>
          <p:cNvSpPr>
            <a:spLocks noChangeAspect="1" noChangeArrowheads="1"/>
          </p:cNvSpPr>
          <p:nvPr/>
        </p:nvSpPr>
        <p:spPr bwMode="auto">
          <a:xfrm>
            <a:off x="2554288" y="-1301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59953586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5400" dirty="0">
                <a:solidFill>
                  <a:schemeClr val="accent2">
                    <a:lumMod val="50000"/>
                  </a:schemeClr>
                </a:solidFill>
                <a:latin typeface="Freestyle Script" panose="030804020302050B0404" pitchFamily="66" charset="0"/>
                <a:cs typeface="Segoe UI" panose="020B0502040204020203" pitchFamily="34" charset="0"/>
              </a:rPr>
              <a:t>Membership Incentives</a:t>
            </a:r>
            <a:endParaRPr lang="en-US" sz="5400" dirty="0">
              <a:solidFill>
                <a:schemeClr val="accent2">
                  <a:lumMod val="50000"/>
                </a:schemeClr>
              </a:solidFill>
            </a:endParaRPr>
          </a:p>
        </p:txBody>
      </p:sp>
      <p:sp>
        <p:nvSpPr>
          <p:cNvPr id="3" name="Content Placeholder 2"/>
          <p:cNvSpPr>
            <a:spLocks noGrp="1"/>
          </p:cNvSpPr>
          <p:nvPr>
            <p:ph sz="half" idx="1"/>
          </p:nvPr>
        </p:nvSpPr>
        <p:spPr>
          <a:xfrm>
            <a:off x="1371599" y="2266686"/>
            <a:ext cx="2409205" cy="1810011"/>
          </a:xfrm>
        </p:spPr>
        <p:txBody>
          <a:bodyPr/>
          <a:lstStyle/>
          <a:p>
            <a:endParaRPr lang="en-US" dirty="0"/>
          </a:p>
        </p:txBody>
      </p:sp>
      <p:sp>
        <p:nvSpPr>
          <p:cNvPr id="4" name="Content Placeholder 3"/>
          <p:cNvSpPr>
            <a:spLocks noGrp="1"/>
          </p:cNvSpPr>
          <p:nvPr>
            <p:ph sz="half" idx="2"/>
          </p:nvPr>
        </p:nvSpPr>
        <p:spPr>
          <a:xfrm>
            <a:off x="6525403" y="2285999"/>
            <a:ext cx="1851622" cy="1913331"/>
          </a:xfrm>
        </p:spPr>
        <p:txBody>
          <a:bodyPr/>
          <a:lstStyle/>
          <a:p>
            <a:pPr marL="0" indent="0" fontAlgn="base">
              <a:buNone/>
            </a:pPr>
            <a:endParaRPr lang="en-US" dirty="0"/>
          </a:p>
        </p:txBody>
      </p:sp>
      <p:pic>
        <p:nvPicPr>
          <p:cNvPr id="5" name="Picture 4" descr="File:San Juan. Carnival Destiny &lt;strong&gt;cruise ship&lt;/strong&gt;. Puerto Rico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1600" y="2285999"/>
            <a:ext cx="2408764" cy="1790699"/>
          </a:xfrm>
          <a:prstGeom prst="rect">
            <a:avLst/>
          </a:prstGeom>
        </p:spPr>
      </p:pic>
      <p:pic>
        <p:nvPicPr>
          <p:cNvPr id="6" name="Picture 5" descr="Win £200 Hilton Worldwide UK Gift Vouchers | Passport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0364" y="4199330"/>
            <a:ext cx="2239489" cy="1876691"/>
          </a:xfrm>
          <a:prstGeom prst="rect">
            <a:avLst/>
          </a:prstGeom>
        </p:spPr>
      </p:pic>
      <p:pic>
        <p:nvPicPr>
          <p:cNvPr id="7" name="Picture 6" descr="&lt;strong&gt;iPad&lt;/strong&gt; lento: 5 modi per velocizzarlo - Scopri la Mela"/>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14725" y="2285999"/>
            <a:ext cx="1962300" cy="1962300"/>
          </a:xfrm>
          <a:prstGeom prst="rect">
            <a:avLst/>
          </a:prstGeom>
        </p:spPr>
      </p:pic>
      <p:pic>
        <p:nvPicPr>
          <p:cNvPr id="8" name="Picture 7" descr="File:Money &lt;strong&gt;Cash&lt;/strong&g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438734" y="4199330"/>
            <a:ext cx="2547195" cy="1693614"/>
          </a:xfrm>
          <a:prstGeom prst="rect">
            <a:avLst/>
          </a:prstGeom>
        </p:spPr>
      </p:pic>
    </p:spTree>
    <p:extLst>
      <p:ext uri="{BB962C8B-B14F-4D97-AF65-F5344CB8AC3E}">
        <p14:creationId xmlns:p14="http://schemas.microsoft.com/office/powerpoint/2010/main" val="87541094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2242" y="412630"/>
            <a:ext cx="9601200" cy="1485900"/>
          </a:xfrm>
        </p:spPr>
        <p:txBody>
          <a:bodyPr>
            <a:normAutofit fontScale="90000"/>
          </a:bodyPr>
          <a:lstStyle/>
          <a:p>
            <a:pPr fontAlgn="base"/>
            <a:r>
              <a:rPr lang="en-US" altLang="en-US" sz="8000" dirty="0">
                <a:solidFill>
                  <a:schemeClr val="accent2">
                    <a:lumMod val="50000"/>
                  </a:schemeClr>
                </a:solidFill>
                <a:latin typeface="Freestyle Script"/>
                <a:cs typeface="Segoe UI" panose="020B0502040204020203" pitchFamily="34" charset="0"/>
              </a:rPr>
              <a:t>Goals for 2019 </a:t>
            </a:r>
            <a:r>
              <a:rPr lang="en-US" altLang="en-US" sz="8000" dirty="0">
                <a:solidFill>
                  <a:schemeClr val="accent2">
                    <a:lumMod val="50000"/>
                  </a:schemeClr>
                </a:solidFill>
                <a:latin typeface="Freestyle Script" panose="030804020302050B0404" pitchFamily="66" charset="0"/>
                <a:cs typeface="Segoe UI" panose="020B0502040204020203" pitchFamily="34" charset="0"/>
              </a:rPr>
              <a:t/>
            </a:r>
            <a:br>
              <a:rPr lang="en-US" altLang="en-US" sz="8000" dirty="0">
                <a:solidFill>
                  <a:schemeClr val="accent2">
                    <a:lumMod val="50000"/>
                  </a:schemeClr>
                </a:solidFill>
                <a:latin typeface="Freestyle Script" panose="030804020302050B0404" pitchFamily="66" charset="0"/>
                <a:cs typeface="Segoe UI" panose="020B0502040204020203" pitchFamily="34" charset="0"/>
              </a:rPr>
            </a:br>
            <a:r>
              <a:rPr lang="en-US" altLang="en-US" sz="8000" dirty="0">
                <a:solidFill>
                  <a:schemeClr val="accent2">
                    <a:lumMod val="50000"/>
                  </a:schemeClr>
                </a:solidFill>
                <a:latin typeface="Freestyle Script"/>
              </a:rPr>
              <a:t/>
            </a:r>
            <a:br>
              <a:rPr lang="en-US" altLang="en-US" sz="8000" dirty="0">
                <a:solidFill>
                  <a:schemeClr val="accent2">
                    <a:lumMod val="50000"/>
                  </a:schemeClr>
                </a:solidFill>
                <a:latin typeface="Freestyle Script"/>
              </a:rPr>
            </a:br>
            <a:r>
              <a:rPr lang="en-US" sz="3600" dirty="0"/>
              <a:t>Roll out Membership Challenge to Increase Membership by 10%</a:t>
            </a:r>
            <a:br>
              <a:rPr lang="en-US" sz="3600" dirty="0"/>
            </a:br>
            <a:r>
              <a:rPr lang="en-US" sz="3600" dirty="0"/>
              <a:t> </a:t>
            </a:r>
            <a:br>
              <a:rPr lang="en-US" sz="3600" dirty="0"/>
            </a:br>
            <a:r>
              <a:rPr lang="en-US" sz="3600" dirty="0"/>
              <a:t>Develop Strategies to Recruit members</a:t>
            </a:r>
            <a:br>
              <a:rPr lang="en-US" sz="3600" dirty="0"/>
            </a:br>
            <a:r>
              <a:rPr lang="en-US" sz="3600" dirty="0"/>
              <a:t/>
            </a:r>
            <a:br>
              <a:rPr lang="en-US" sz="3600" dirty="0"/>
            </a:br>
            <a:r>
              <a:rPr lang="en-US" sz="3600" dirty="0"/>
              <a:t>Develop Strategies to Retain members </a:t>
            </a:r>
            <a:br>
              <a:rPr lang="en-US" sz="3600" dirty="0"/>
            </a:br>
            <a:r>
              <a:rPr lang="en-US" sz="3600" dirty="0"/>
              <a:t/>
            </a:r>
            <a:br>
              <a:rPr lang="en-US" sz="3600" dirty="0"/>
            </a:br>
            <a:r>
              <a:rPr lang="en-US" sz="3600" dirty="0"/>
              <a:t>Explain Why being an AFC Member Matters</a:t>
            </a:r>
            <a:br>
              <a:rPr lang="en-US" sz="3600" dirty="0"/>
            </a:br>
            <a:endParaRPr lang="en-US" dirty="0"/>
          </a:p>
        </p:txBody>
      </p:sp>
    </p:spTree>
    <p:extLst>
      <p:ext uri="{BB962C8B-B14F-4D97-AF65-F5344CB8AC3E}">
        <p14:creationId xmlns:p14="http://schemas.microsoft.com/office/powerpoint/2010/main" val="331212966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50000"/>
                  </a:schemeClr>
                </a:solidFill>
              </a:rPr>
              <a:t>Creating Your Membership Plan for 2019</a:t>
            </a:r>
          </a:p>
        </p:txBody>
      </p:sp>
      <p:sp>
        <p:nvSpPr>
          <p:cNvPr id="3" name="Content Placeholder 2"/>
          <p:cNvSpPr>
            <a:spLocks noGrp="1"/>
          </p:cNvSpPr>
          <p:nvPr>
            <p:ph sz="half" idx="1"/>
          </p:nvPr>
        </p:nvSpPr>
        <p:spPr/>
        <p:txBody>
          <a:bodyPr vert="horz" lIns="91440" tIns="45720" rIns="91440" bIns="45720" rtlCol="0" anchor="t">
            <a:normAutofit/>
          </a:bodyPr>
          <a:lstStyle/>
          <a:p>
            <a:pPr marL="383540" indent="-383540"/>
            <a:r>
              <a:rPr lang="en-US" sz="3200" dirty="0"/>
              <a:t>All Members break out into groups (20 minute Activity)</a:t>
            </a:r>
            <a:endParaRPr lang="en-US" sz="3200"/>
          </a:p>
        </p:txBody>
      </p:sp>
      <p:sp>
        <p:nvSpPr>
          <p:cNvPr id="4" name="Content Placeholder 3"/>
          <p:cNvSpPr>
            <a:spLocks noGrp="1"/>
          </p:cNvSpPr>
          <p:nvPr>
            <p:ph sz="half" idx="2"/>
          </p:nvPr>
        </p:nvSpPr>
        <p:spPr/>
        <p:txBody>
          <a:bodyPr vert="horz" lIns="91440" tIns="45720" rIns="91440" bIns="45720" rtlCol="0" anchor="t">
            <a:normAutofit/>
          </a:bodyPr>
          <a:lstStyle/>
          <a:p>
            <a:pPr marL="383540" indent="-383540"/>
            <a:r>
              <a:rPr lang="en-US" sz="3200" dirty="0"/>
              <a:t>Develop a Comprehensive Plan to attract, recruit and retain members at all levels.</a:t>
            </a:r>
            <a:endParaRPr lang="en-US" sz="3200"/>
          </a:p>
        </p:txBody>
      </p:sp>
      <p:pic>
        <p:nvPicPr>
          <p:cNvPr id="6" name="Picture 5" descr="8 Must Haves in a &lt;strong&gt;Business Plan&lt;/strong&gt; for a Paralegal &lt;strong&gt;Business&lt;/strong&g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8126" y="3880181"/>
            <a:ext cx="4663092" cy="2579013"/>
          </a:xfrm>
          <a:prstGeom prst="rect">
            <a:avLst/>
          </a:prstGeom>
        </p:spPr>
      </p:pic>
    </p:spTree>
    <p:extLst>
      <p:ext uri="{BB962C8B-B14F-4D97-AF65-F5344CB8AC3E}">
        <p14:creationId xmlns:p14="http://schemas.microsoft.com/office/powerpoint/2010/main" val="417492968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799"/>
            <a:ext cx="9601200" cy="1493729"/>
          </a:xfrm>
        </p:spPr>
        <p:txBody>
          <a:bodyPr>
            <a:normAutofit/>
          </a:bodyPr>
          <a:lstStyle/>
          <a:p>
            <a:pPr algn="ctr"/>
            <a:r>
              <a:rPr lang="en-US" altLang="en-US" sz="8800" dirty="0">
                <a:solidFill>
                  <a:schemeClr val="accent2">
                    <a:lumMod val="50000"/>
                  </a:schemeClr>
                </a:solidFill>
                <a:latin typeface="Freestyle Script" panose="030804020302050B0404" pitchFamily="66" charset="0"/>
                <a:cs typeface="Segoe UI" panose="020B0502040204020203" pitchFamily="34" charset="0"/>
              </a:rPr>
              <a:t>All Groups Report Out</a:t>
            </a:r>
            <a:endParaRPr lang="en-US" sz="8800" dirty="0">
              <a:solidFill>
                <a:schemeClr val="accent2">
                  <a:lumMod val="50000"/>
                </a:schemeClr>
              </a:solidFill>
            </a:endParaRPr>
          </a:p>
        </p:txBody>
      </p:sp>
    </p:spTree>
    <p:extLst>
      <p:ext uri="{BB962C8B-B14F-4D97-AF65-F5344CB8AC3E}">
        <p14:creationId xmlns:p14="http://schemas.microsoft.com/office/powerpoint/2010/main" val="239047545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6616874"/>
          </a:xfrm>
        </p:spPr>
        <p:txBody>
          <a:bodyPr>
            <a:normAutofit/>
          </a:bodyPr>
          <a:lstStyle/>
          <a:p>
            <a:pPr algn="ctr"/>
            <a:r>
              <a:rPr lang="en-US" altLang="en-US" sz="4800" dirty="0">
                <a:solidFill>
                  <a:schemeClr val="accent2">
                    <a:lumMod val="50000"/>
                  </a:schemeClr>
                </a:solidFill>
                <a:latin typeface="Freestyle Script" panose="030804020302050B0404" pitchFamily="66" charset="0"/>
                <a:cs typeface="Segoe UI" panose="020B0502040204020203" pitchFamily="34" charset="0"/>
              </a:rPr>
              <a:t>2018 Membership Winners</a:t>
            </a:r>
            <a:r>
              <a:rPr lang="en-US" dirty="0"/>
              <a:t/>
            </a:r>
            <a:br>
              <a:rPr lang="en-US" dirty="0"/>
            </a:br>
            <a:r>
              <a:rPr lang="en-US" sz="2400" dirty="0"/>
              <a:t/>
            </a:r>
            <a:br>
              <a:rPr lang="en-US" sz="2400" dirty="0"/>
            </a:br>
            <a:r>
              <a:rPr lang="en-US" sz="2400" b="1" dirty="0"/>
              <a:t>MEMBERSHIP RETENTION AWARDS</a:t>
            </a:r>
            <a:r>
              <a:rPr lang="en-US" sz="2400" dirty="0"/>
              <a:t/>
            </a:r>
            <a:br>
              <a:rPr lang="en-US" sz="2400" dirty="0"/>
            </a:br>
            <a:r>
              <a:rPr lang="en-US" sz="2400" dirty="0"/>
              <a:t>St. Johns River State College</a:t>
            </a:r>
            <a:br>
              <a:rPr lang="en-US" sz="2400" dirty="0"/>
            </a:br>
            <a:r>
              <a:rPr lang="en-US" sz="2400" dirty="0"/>
              <a:t>Gulf Coast State College</a:t>
            </a:r>
            <a:br>
              <a:rPr lang="en-US" sz="2400" dirty="0"/>
            </a:br>
            <a:r>
              <a:rPr lang="en-US" sz="2400" dirty="0"/>
              <a:t>Hillsborough Community College</a:t>
            </a:r>
            <a:br>
              <a:rPr lang="en-US" sz="2400" dirty="0"/>
            </a:br>
            <a:r>
              <a:rPr lang="en-US" sz="2400" dirty="0"/>
              <a:t/>
            </a:r>
            <a:br>
              <a:rPr lang="en-US" sz="2400" dirty="0"/>
            </a:br>
            <a:r>
              <a:rPr lang="en-US" sz="2400" b="1" dirty="0"/>
              <a:t>MEMBERSHIP INCENTIVE PROGRAM AWARDS FOR INDIVIDUALS</a:t>
            </a:r>
            <a:r>
              <a:rPr lang="en-US" sz="2400" dirty="0"/>
              <a:t/>
            </a:r>
            <a:br>
              <a:rPr lang="en-US" sz="2400" dirty="0"/>
            </a:br>
            <a:r>
              <a:rPr lang="en-US" sz="2400" i="1" dirty="0"/>
              <a:t>Recruitment of the most new members</a:t>
            </a:r>
            <a:r>
              <a:rPr lang="en-US" sz="2400" dirty="0"/>
              <a:t/>
            </a:r>
            <a:br>
              <a:rPr lang="en-US" sz="2400" dirty="0"/>
            </a:br>
            <a:r>
              <a:rPr lang="en-US" sz="2400" dirty="0"/>
              <a:t>1st Place - </a:t>
            </a:r>
            <a:r>
              <a:rPr lang="en-US" sz="2400" i="1" dirty="0"/>
              <a:t>Carol Pugh</a:t>
            </a:r>
            <a:r>
              <a:rPr lang="en-US" sz="2400" dirty="0"/>
              <a:t>, Santa Fe College</a:t>
            </a:r>
            <a:br>
              <a:rPr lang="en-US" sz="2400" dirty="0"/>
            </a:br>
            <a:r>
              <a:rPr lang="en-US" sz="2400" dirty="0"/>
              <a:t>2nd Place - </a:t>
            </a:r>
            <a:r>
              <a:rPr lang="en-US" sz="2400" i="1" dirty="0"/>
              <a:t>Greg Williams</a:t>
            </a:r>
            <a:r>
              <a:rPr lang="en-US" sz="2400" dirty="0"/>
              <a:t>, Tallahassee Community College</a:t>
            </a:r>
            <a:br>
              <a:rPr lang="en-US" sz="2400" dirty="0"/>
            </a:br>
            <a:r>
              <a:rPr lang="en-US" sz="2400" dirty="0"/>
              <a:t>3rd Place - </a:t>
            </a:r>
            <a:r>
              <a:rPr lang="en-US" sz="2400" i="1" dirty="0"/>
              <a:t>Mark Ross</a:t>
            </a:r>
            <a:r>
              <a:rPr lang="en-US" sz="2400" dirty="0"/>
              <a:t>, College of Central Florida</a:t>
            </a:r>
            <a:br>
              <a:rPr lang="en-US" sz="2400" dirty="0"/>
            </a:br>
            <a:r>
              <a:rPr lang="en-US" sz="2400" dirty="0"/>
              <a:t/>
            </a:r>
            <a:br>
              <a:rPr lang="en-US" sz="2400" dirty="0"/>
            </a:br>
            <a:r>
              <a:rPr lang="en-US" sz="2400" b="1" dirty="0"/>
              <a:t>MEMBERSHIP INCENTIVE PROGRAM CHAPTER MEMBERSHIP GROWTH AWARD</a:t>
            </a:r>
            <a:r>
              <a:rPr lang="en-US" sz="2400" dirty="0"/>
              <a:t> </a:t>
            </a:r>
            <a:br>
              <a:rPr lang="en-US" sz="2400" dirty="0"/>
            </a:br>
            <a:r>
              <a:rPr lang="en-US" sz="2400" i="1" dirty="0"/>
              <a:t>Chapter with highest percentage increase of full-time members</a:t>
            </a:r>
            <a:r>
              <a:rPr lang="en-US" sz="2400" dirty="0"/>
              <a:t/>
            </a:r>
            <a:br>
              <a:rPr lang="en-US" sz="2400" dirty="0"/>
            </a:br>
            <a:r>
              <a:rPr lang="en-US" sz="2400" dirty="0"/>
              <a:t>Tallahassee Community College</a:t>
            </a:r>
            <a:r>
              <a:rPr lang="en-US" sz="3100" dirty="0"/>
              <a:t/>
            </a:r>
            <a:br>
              <a:rPr lang="en-US" sz="3100" dirty="0"/>
            </a:br>
            <a:endParaRPr lang="en-US" sz="3100" dirty="0"/>
          </a:p>
        </p:txBody>
      </p:sp>
    </p:spTree>
    <p:extLst>
      <p:ext uri="{BB962C8B-B14F-4D97-AF65-F5344CB8AC3E}">
        <p14:creationId xmlns:p14="http://schemas.microsoft.com/office/powerpoint/2010/main" val="90058424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1967</TotalTime>
  <Words>120</Words>
  <Application>Microsoft Office PowerPoint</Application>
  <PresentationFormat>Widescreen</PresentationFormat>
  <Paragraphs>39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Franklin Gothic Book</vt:lpstr>
      <vt:lpstr>Freestyle Script</vt:lpstr>
      <vt:lpstr>Segoe UI</vt:lpstr>
      <vt:lpstr>Crop</vt:lpstr>
      <vt:lpstr>Association of florida colleges Membership Development Committee   Leadership Conference January 31, 2019</vt:lpstr>
      <vt:lpstr>Connecting the DOTS</vt:lpstr>
      <vt:lpstr>Meet our Team Region I  Ms. Sharon Walker, Tallahassee Comm. College &amp;   Mr. Fred Holt, Pensacola State College - Alternate   Region II  Mr. Tom Mason, Santa Fe College   Region III  Ms. Chalah Harris, Seminole State College   Region IV  Dr. Tina Adams, South Florida State College   Region V  Ms. Yolanda Brown, Broward College </vt:lpstr>
      <vt:lpstr> 2019 Membership Challenge  </vt:lpstr>
      <vt:lpstr>Membership Incentives</vt:lpstr>
      <vt:lpstr>Goals for 2019   Roll out Membership Challenge to Increase Membership by 10%   Develop Strategies to Recruit members  Develop Strategies to Retain members   Explain Why being an AFC Member Matters </vt:lpstr>
      <vt:lpstr>Creating Your Membership Plan for 2019</vt:lpstr>
      <vt:lpstr>All Groups Report Out</vt:lpstr>
      <vt:lpstr>2018 Membership Winners  MEMBERSHIP RETENTION AWARDS St. Johns River State College Gulf Coast State College Hillsborough Community College  MEMBERSHIP INCENTIVE PROGRAM AWARDS FOR INDIVIDUALS Recruitment of the most new members 1st Place - Carol Pugh, Santa Fe College 2nd Place - Greg Williams, Tallahassee Community College 3rd Place - Mark Ross, College of Central Florida  MEMBERSHIP INCENTIVE PROGRAM CHAPTER MEMBERSHIP GROWTH AWARD  Chapter with highest percentage increase of full-time members Tallahassee Community College </vt:lpstr>
      <vt:lpstr>Membership is ready to Spring into Action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AFC Membership Development Committee   Leadership Conference</dc:title>
  <dc:creator>Curtiss, Wanda</dc:creator>
  <cp:lastModifiedBy>Curtiss, Wanda</cp:lastModifiedBy>
  <cp:revision>116</cp:revision>
  <cp:lastPrinted>2019-01-29T20:59:25Z</cp:lastPrinted>
  <dcterms:created xsi:type="dcterms:W3CDTF">2019-01-23T13:35:17Z</dcterms:created>
  <dcterms:modified xsi:type="dcterms:W3CDTF">2019-02-04T20:09:45Z</dcterms:modified>
</cp:coreProperties>
</file>