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84" r:id="rId3"/>
    <p:sldId id="280" r:id="rId4"/>
    <p:sldId id="256" r:id="rId5"/>
    <p:sldId id="293" r:id="rId6"/>
    <p:sldId id="275" r:id="rId7"/>
    <p:sldId id="285" r:id="rId8"/>
    <p:sldId id="258" r:id="rId9"/>
    <p:sldId id="273" r:id="rId10"/>
    <p:sldId id="277" r:id="rId11"/>
    <p:sldId id="272" r:id="rId12"/>
    <p:sldId id="274" r:id="rId13"/>
    <p:sldId id="290" r:id="rId14"/>
    <p:sldId id="269" r:id="rId15"/>
    <p:sldId id="264" r:id="rId16"/>
    <p:sldId id="295" r:id="rId17"/>
    <p:sldId id="291" r:id="rId18"/>
    <p:sldId id="261" r:id="rId19"/>
    <p:sldId id="292" r:id="rId20"/>
    <p:sldId id="268" r:id="rId21"/>
    <p:sldId id="276" r:id="rId22"/>
    <p:sldId id="282" r:id="rId23"/>
    <p:sldId id="278" r:id="rId24"/>
    <p:sldId id="283" r:id="rId25"/>
    <p:sldId id="29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4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0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334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7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34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8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66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6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0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3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2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3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8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4F84EB6-F875-481B-954A-4583367181EC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C3563F-7A4C-449D-82D5-40ADBCA00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7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1" Type="http://schemas.openxmlformats.org/officeDocument/2006/relationships/image" Target="../media/image33.png"/><Relationship Id="rId2" Type="http://schemas.openxmlformats.org/officeDocument/2006/relationships/image" Target="../media/image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36.gif"/><Relationship Id="rId23" Type="http://schemas.openxmlformats.org/officeDocument/2006/relationships/image" Target="../media/image35.png"/><Relationship Id="rId19" Type="http://schemas.openxmlformats.org/officeDocument/2006/relationships/hyperlink" Target="https://www.sourcingfoundation.org/mission-control-webinar-donations.html" TargetMode="External"/><Relationship Id="rId2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jp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mithc@phs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ITPHSC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youtube.com/watch?v=_AAQT6ifGy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let.com/smithc145/rount8rgl7x9trv0" TargetMode="External"/><Relationship Id="rId5" Type="http://schemas.openxmlformats.org/officeDocument/2006/relationships/hyperlink" Target="https://twitter.com/fishphilosophy" TargetMode="External"/><Relationship Id="rId4" Type="http://schemas.openxmlformats.org/officeDocument/2006/relationships/hyperlink" Target="https://twitter.com/EITPHSC?fbclid=IwAR2koiwCF6WgZoJPP575loyP-Z6oHg7UwxqCxQ7CPmuBlgijcwZbM3W3pD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AAQT6ifGys" TargetMode="External"/><Relationship Id="rId2" Type="http://schemas.openxmlformats.org/officeDocument/2006/relationships/hyperlink" Target="https://us02web.zoom.us/j/82714532391?pwd=dDl4cG9oS1U2b24zM2dNbnYyQXdNUT0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EITPHSC?fbclid=IwAR2koiwCF6WgZoJPP575loyP-Z6oHg7UwxqCxQ7CPmuBlgijcwZbM3W3pDI" TargetMode="External"/><Relationship Id="rId2" Type="http://schemas.openxmlformats.org/officeDocument/2006/relationships/hyperlink" Target="https://www.facebook.com/EITPHS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hyperlink" Target="https://twitter.com/fishphilosoph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31428" y="1332412"/>
            <a:ext cx="52295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latin typeface="Roboto"/>
              </a:rPr>
              <a:t>AFC Webinar Series</a:t>
            </a:r>
            <a:r>
              <a:rPr lang="en-US" sz="4000" b="1" dirty="0" smtClean="0">
                <a:latin typeface="Roboto"/>
              </a:rPr>
              <a:t>:</a:t>
            </a:r>
          </a:p>
          <a:p>
            <a:endParaRPr lang="en-US" sz="4000" b="1" dirty="0" smtClean="0">
              <a:latin typeface="Roboto"/>
            </a:endParaRPr>
          </a:p>
          <a:p>
            <a:r>
              <a:rPr lang="en-US" sz="4000" b="1" dirty="0" smtClean="0">
                <a:latin typeface="Roboto"/>
              </a:rPr>
              <a:t>Using </a:t>
            </a:r>
            <a:r>
              <a:rPr lang="en-US" sz="4000" b="1" dirty="0">
                <a:latin typeface="Roboto"/>
              </a:rPr>
              <a:t>the </a:t>
            </a:r>
            <a:r>
              <a:rPr lang="en-US" sz="4000" b="1" dirty="0" smtClean="0">
                <a:latin typeface="Roboto"/>
              </a:rPr>
              <a:t>Fish Philosophy for </a:t>
            </a:r>
            <a:r>
              <a:rPr lang="en-US" sz="4000" b="1" dirty="0">
                <a:latin typeface="Roboto"/>
              </a:rPr>
              <a:t>Virtual Team Building</a:t>
            </a:r>
          </a:p>
        </p:txBody>
      </p:sp>
      <p:pic>
        <p:nvPicPr>
          <p:cNvPr id="8" name="Picture 7" descr="What is a webinar funnel?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7" y="1658845"/>
            <a:ext cx="4928445" cy="3666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 descr="Fish PNG Transparent Images | PNG All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324">
            <a:off x="10313983" y="2613025"/>
            <a:ext cx="1230624" cy="8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9001"/>
          <a:stretch/>
        </p:blipFill>
        <p:spPr>
          <a:xfrm rot="966503">
            <a:off x="8596500" y="3375164"/>
            <a:ext cx="2290323" cy="1566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Fish PNG Transparent Images | PNG All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577">
            <a:off x="4267499" y="919905"/>
            <a:ext cx="1230624" cy="801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boto"/>
              </a:rPr>
              <a:t>Play</a:t>
            </a:r>
            <a:endParaRPr lang="en-US" b="1" dirty="0">
              <a:latin typeface="Robot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645920"/>
            <a:ext cx="3814980" cy="48985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Roboto"/>
              </a:rPr>
              <a:t>Maintain spirits through Play</a:t>
            </a:r>
          </a:p>
          <a:p>
            <a:r>
              <a:rPr lang="en-US" dirty="0" smtClean="0">
                <a:latin typeface="Roboto"/>
              </a:rPr>
              <a:t>We are in a marathon now</a:t>
            </a:r>
          </a:p>
          <a:p>
            <a:r>
              <a:rPr lang="en-US" dirty="0" smtClean="0">
                <a:latin typeface="Roboto"/>
              </a:rPr>
              <a:t>Think about play differently</a:t>
            </a:r>
          </a:p>
          <a:p>
            <a:r>
              <a:rPr lang="en-US" dirty="0" smtClean="0">
                <a:latin typeface="Roboto"/>
              </a:rPr>
              <a:t>Ideas</a:t>
            </a:r>
          </a:p>
          <a:p>
            <a:pPr lvl="1"/>
            <a:r>
              <a:rPr lang="en-US" dirty="0" smtClean="0">
                <a:latin typeface="Roboto"/>
              </a:rPr>
              <a:t>Weekly Email Participation – Who is your new Recruit?</a:t>
            </a:r>
          </a:p>
          <a:p>
            <a:pPr lvl="1"/>
            <a:r>
              <a:rPr lang="en-US" dirty="0" smtClean="0">
                <a:latin typeface="Roboto"/>
              </a:rPr>
              <a:t>Zoom</a:t>
            </a:r>
          </a:p>
          <a:p>
            <a:pPr lvl="1"/>
            <a:r>
              <a:rPr lang="en-US" dirty="0" smtClean="0">
                <a:latin typeface="Roboto"/>
              </a:rPr>
              <a:t>Who wants to be a </a:t>
            </a:r>
            <a:r>
              <a:rPr lang="en-US" dirty="0" err="1" smtClean="0">
                <a:latin typeface="Roboto"/>
              </a:rPr>
              <a:t>Mayallionaire</a:t>
            </a:r>
            <a:endParaRPr lang="en-US" dirty="0">
              <a:latin typeface="Roboto"/>
            </a:endParaRPr>
          </a:p>
        </p:txBody>
      </p:sp>
      <p:pic>
        <p:nvPicPr>
          <p:cNvPr id="5" name="Picture 4" descr="C:\Users\smithc\AppData\Local\Microsoft\Windows\INetCache\Content.MSO\7DA33062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335">
            <a:off x="4716033" y="2097354"/>
            <a:ext cx="3194923" cy="393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66503">
            <a:off x="9657510" y="2195538"/>
            <a:ext cx="2227251" cy="17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6503">
            <a:off x="8428838" y="1880790"/>
            <a:ext cx="1932011" cy="1688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58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A2269-E94F-46EC-AF76-71B0C572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0475">
            <a:off x="7534048" y="1682222"/>
            <a:ext cx="4040622" cy="3416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14 Best Be There images | Philosophy, Fish philosophy, How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3" y="1629972"/>
            <a:ext cx="3688613" cy="3235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FISH! Philosophy | Be There Deena Ebbert (@Propellergirl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6" y="4971379"/>
            <a:ext cx="2879956" cy="1506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Fish! Philosophy 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66" y="3039312"/>
            <a:ext cx="3580421" cy="2685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 descr="29 best Fish! Philosophy images on Pinterest | Fish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493">
            <a:off x="3304299" y="629367"/>
            <a:ext cx="4486969" cy="2347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92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E210CD-59B2-451F-A8F1-3403E04609CA}"/>
              </a:ext>
            </a:extLst>
          </p:cNvPr>
          <p:cNvSpPr txBox="1"/>
          <p:nvPr/>
        </p:nvSpPr>
        <p:spPr>
          <a:xfrm>
            <a:off x="2046504" y="2320155"/>
            <a:ext cx="3399588" cy="224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>
                <a:latin typeface="Roboto"/>
              </a:rPr>
              <a:t>Listen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>
                <a:latin typeface="Roboto"/>
              </a:rPr>
              <a:t>Hear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>
                <a:latin typeface="Roboto"/>
              </a:rPr>
              <a:t>Engage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 smtClean="0">
                <a:latin typeface="Roboto"/>
              </a:rPr>
              <a:t>Attentive</a:t>
            </a:r>
            <a:endParaRPr lang="en-US" sz="2800" dirty="0">
              <a:latin typeface="Roboto"/>
            </a:endParaRPr>
          </a:p>
        </p:txBody>
      </p:sp>
      <p:pic>
        <p:nvPicPr>
          <p:cNvPr id="6" name="Picture 5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06">
            <a:off x="3673982" y="1015951"/>
            <a:ext cx="1230624" cy="801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Be There</a:t>
            </a:r>
            <a:endParaRPr lang="en-US" dirty="0">
              <a:latin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E210CD-59B2-451F-A8F1-3403E04609CA}"/>
              </a:ext>
            </a:extLst>
          </p:cNvPr>
          <p:cNvSpPr txBox="1"/>
          <p:nvPr/>
        </p:nvSpPr>
        <p:spPr>
          <a:xfrm>
            <a:off x="6096000" y="2320155"/>
            <a:ext cx="3399588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 smtClean="0">
                <a:latin typeface="Roboto"/>
              </a:rPr>
              <a:t>Be </a:t>
            </a:r>
            <a:r>
              <a:rPr lang="en-US" sz="2400" cap="all" dirty="0">
                <a:latin typeface="Roboto"/>
              </a:rPr>
              <a:t>There for:</a:t>
            </a:r>
          </a:p>
          <a:p>
            <a:pPr marL="685800" lvl="2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 smtClean="0">
                <a:latin typeface="Roboto"/>
              </a:rPr>
              <a:t>SELF!</a:t>
            </a:r>
            <a:endParaRPr lang="en-US" sz="2400" cap="all" dirty="0">
              <a:latin typeface="Roboto"/>
            </a:endParaRPr>
          </a:p>
          <a:p>
            <a:pPr marL="685800" lvl="2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 smtClean="0">
                <a:latin typeface="Roboto"/>
              </a:rPr>
              <a:t>Colleagues</a:t>
            </a:r>
            <a:endParaRPr lang="en-US" sz="2400" cap="all" dirty="0">
              <a:latin typeface="Roboto"/>
            </a:endParaRPr>
          </a:p>
          <a:p>
            <a:pPr marL="685800" lvl="2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>
                <a:latin typeface="Roboto"/>
              </a:rPr>
              <a:t>Faculty</a:t>
            </a:r>
          </a:p>
          <a:p>
            <a:pPr marL="685800" lvl="2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cap="all" dirty="0">
                <a:latin typeface="Roboto"/>
              </a:rPr>
              <a:t>Students</a:t>
            </a:r>
          </a:p>
          <a:p>
            <a:endParaRPr lang="en-US" sz="2800" dirty="0">
              <a:latin typeface="Roboto"/>
            </a:endParaRPr>
          </a:p>
        </p:txBody>
      </p:sp>
      <p:pic>
        <p:nvPicPr>
          <p:cNvPr id="3" name="Picture 2" descr="Stages of Listen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8" y="4977533"/>
            <a:ext cx="4599245" cy="1188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If You Don’t Take Care Of Yourself, Who Will – Sprime's Hack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119">
            <a:off x="9225989" y="2547571"/>
            <a:ext cx="2054513" cy="2507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7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06">
            <a:off x="2119501" y="972944"/>
            <a:ext cx="1230624" cy="801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Be Where?  Be there!</a:t>
            </a:r>
            <a:endParaRPr lang="en-US" dirty="0">
              <a:latin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11462-636D-4605-8699-354CA41BC95C}"/>
              </a:ext>
            </a:extLst>
          </p:cNvPr>
          <p:cNvSpPr txBox="1"/>
          <p:nvPr/>
        </p:nvSpPr>
        <p:spPr>
          <a:xfrm>
            <a:off x="627767" y="2194711"/>
            <a:ext cx="2455067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 err="1" smtClean="0">
                <a:latin typeface="Roboto"/>
              </a:rPr>
              <a:t>Kickin</a:t>
            </a:r>
            <a:r>
              <a:rPr lang="en-US" sz="2000" cap="all" dirty="0" smtClean="0">
                <a:latin typeface="Roboto"/>
              </a:rPr>
              <a:t>’ it Old School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 smtClean="0">
                <a:latin typeface="Roboto"/>
              </a:rPr>
              <a:t>Videos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 smtClean="0">
                <a:latin typeface="Roboto"/>
              </a:rPr>
              <a:t>Mission Control Course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 smtClean="0">
                <a:latin typeface="Roboto"/>
              </a:rPr>
              <a:t>Support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>
                <a:latin typeface="Roboto"/>
              </a:rPr>
              <a:t>Take a break</a:t>
            </a:r>
          </a:p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 smtClean="0">
                <a:latin typeface="Roboto"/>
              </a:rPr>
              <a:t>Secret Buddy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lc="http://schemas.openxmlformats.org/drawingml/2006/lockedCanvas" xmlns:a1611="http://schemas.microsoft.com/office/drawing/2016/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id="rId19"/>
              </a:ext>
            </a:extLst>
          </a:blip>
          <a:stretch>
            <a:fillRect/>
          </a:stretch>
        </p:blipFill>
        <p:spPr>
          <a:xfrm rot="953805">
            <a:off x="9370344" y="1847644"/>
            <a:ext cx="1971148" cy="1710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74135">
            <a:off x="9760528" y="3840620"/>
            <a:ext cx="1751006" cy="1347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87034" y="2463603"/>
            <a:ext cx="2987739" cy="3373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721513">
            <a:off x="6003775" y="2314086"/>
            <a:ext cx="2960764" cy="1550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94507" y="4044095"/>
            <a:ext cx="3967166" cy="1322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เกม Telephone – Little English with Kru_Ni [เด็กหญิงที่ราบสูง]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63" y="2194711"/>
            <a:ext cx="1459000" cy="1216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65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823CF-63DC-435E-A6BC-002438449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340" y="1516538"/>
            <a:ext cx="3761483" cy="3319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The Fish! Philosophy- Choose Your Attitude - Well Imagine T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86" y="1516538"/>
            <a:ext cx="4775306" cy="2776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FISH! Pike Place Market - Philosophy - CHOOSE YOU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940">
            <a:off x="4994686" y="3617218"/>
            <a:ext cx="3254920" cy="2171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Choose Your Attitude Quotes. QuotesGr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946">
            <a:off x="5739447" y="1146967"/>
            <a:ext cx="1970540" cy="1970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October 2012 ~ | ♥ ρяι∂є &amp; ραѕѕιση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43" y="3770423"/>
            <a:ext cx="3544054" cy="2489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42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E210CD-59B2-451F-A8F1-3403E04609CA}"/>
              </a:ext>
            </a:extLst>
          </p:cNvPr>
          <p:cNvSpPr txBox="1"/>
          <p:nvPr/>
        </p:nvSpPr>
        <p:spPr>
          <a:xfrm>
            <a:off x="529130" y="1887852"/>
            <a:ext cx="46329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</a:rPr>
              <a:t>PRELOAD YOUR ATTITUDE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Review schedule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Choose Words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Write up a Quick Reference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Tape to your </a:t>
            </a:r>
            <a:r>
              <a:rPr lang="en-US" sz="2000" dirty="0" smtClean="0">
                <a:latin typeface="Roboto"/>
              </a:rPr>
              <a:t>monitor</a:t>
            </a:r>
          </a:p>
          <a:p>
            <a:endParaRPr lang="en-US" sz="24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BRING YOUR BEST SELF TO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Put on work clothes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Clock in before boss </a:t>
            </a:r>
            <a:r>
              <a:rPr lang="en-US" sz="2400" dirty="0" smtClean="0">
                <a:latin typeface="Roboto"/>
                <a:sym typeface="Wingdings" panose="05000000000000000000" pitchFamily="2" charset="2"/>
              </a:rPr>
              <a:t>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  <a:sym typeface="Wingdings" panose="05000000000000000000" pitchFamily="2" charset="2"/>
              </a:rPr>
              <a:t>Daily schedule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  <a:sym typeface="Wingdings" panose="05000000000000000000" pitchFamily="2" charset="2"/>
              </a:rPr>
              <a:t>Take lunch !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D42CD-1F3D-4762-9E8E-FB89AD21E83E}"/>
              </a:ext>
            </a:extLst>
          </p:cNvPr>
          <p:cNvSpPr txBox="1"/>
          <p:nvPr/>
        </p:nvSpPr>
        <p:spPr>
          <a:xfrm>
            <a:off x="8231898" y="1680811"/>
            <a:ext cx="33058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Roboto"/>
              </a:rPr>
              <a:t>QUESTIONS FOR THE GROUP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boto"/>
              </a:rPr>
              <a:t>How can you build an awareness of your attitude?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boto"/>
              </a:rPr>
              <a:t>Which attitude would you choose?  What attitude do you wish a colleague chose?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boto"/>
              </a:rPr>
              <a:t>Hallway/bridge  conversations are no longer commonplace. How can we replicate that?  </a:t>
            </a:r>
          </a:p>
          <a:p>
            <a:endParaRPr lang="en-US" sz="2000" dirty="0"/>
          </a:p>
        </p:txBody>
      </p:sp>
      <p:pic>
        <p:nvPicPr>
          <p:cNvPr id="8" name="Picture 7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8" y="855527"/>
            <a:ext cx="1230624" cy="8013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Choose Your ‘</a:t>
            </a:r>
            <a:r>
              <a:rPr lang="en-US" dirty="0" err="1" smtClean="0">
                <a:latin typeface="Roboto"/>
              </a:rPr>
              <a:t>Tude</a:t>
            </a:r>
            <a:r>
              <a:rPr lang="en-US" dirty="0" smtClean="0">
                <a:latin typeface="Roboto"/>
              </a:rPr>
              <a:t> Dude </a:t>
            </a:r>
            <a:r>
              <a:rPr lang="en-US" dirty="0" smtClean="0">
                <a:latin typeface="Roboto"/>
                <a:sym typeface="Wingdings" panose="05000000000000000000" pitchFamily="2" charset="2"/>
              </a:rPr>
              <a:t></a:t>
            </a:r>
            <a:endParaRPr lang="en-US" dirty="0">
              <a:latin typeface="Roboto"/>
            </a:endParaRPr>
          </a:p>
        </p:txBody>
      </p:sp>
      <p:pic>
        <p:nvPicPr>
          <p:cNvPr id="3" name="Picture 2" descr="positive_think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9414">
            <a:off x="4833944" y="2710149"/>
            <a:ext cx="3332500" cy="2235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90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05D42CD-1F3D-4762-9E8E-FB89AD21E83E}"/>
              </a:ext>
            </a:extLst>
          </p:cNvPr>
          <p:cNvSpPr txBox="1"/>
          <p:nvPr/>
        </p:nvSpPr>
        <p:spPr>
          <a:xfrm>
            <a:off x="411600" y="2077437"/>
            <a:ext cx="4410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Roboto"/>
              </a:rPr>
              <a:t>QUESTIONS FOR THE GROUP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boto"/>
              </a:rPr>
              <a:t>How can you build an awareness of your attitude?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boto"/>
              </a:rPr>
              <a:t>Which attitude would you choose?  What attitude do you wish a colleague chose?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boto"/>
              </a:rPr>
              <a:t>Hallway/bridge  conversations are no longer commonplace. How can we replicate that?  </a:t>
            </a:r>
            <a:endParaRPr lang="en-US" sz="2200" dirty="0"/>
          </a:p>
        </p:txBody>
      </p:sp>
      <p:pic>
        <p:nvPicPr>
          <p:cNvPr id="8" name="Picture 7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8" y="855527"/>
            <a:ext cx="1230624" cy="8013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Choose Your ‘</a:t>
            </a:r>
            <a:r>
              <a:rPr lang="en-US" dirty="0" err="1" smtClean="0">
                <a:latin typeface="Roboto"/>
              </a:rPr>
              <a:t>Tude</a:t>
            </a:r>
            <a:r>
              <a:rPr lang="en-US" dirty="0" smtClean="0">
                <a:latin typeface="Roboto"/>
              </a:rPr>
              <a:t> Dude </a:t>
            </a:r>
            <a:r>
              <a:rPr lang="en-US" dirty="0" smtClean="0">
                <a:latin typeface="Roboto"/>
                <a:sym typeface="Wingdings" panose="05000000000000000000" pitchFamily="2" charset="2"/>
              </a:rPr>
              <a:t></a:t>
            </a:r>
            <a:endParaRPr lang="en-US" dirty="0">
              <a:latin typeface="Roboto"/>
            </a:endParaRPr>
          </a:p>
        </p:txBody>
      </p:sp>
      <p:pic>
        <p:nvPicPr>
          <p:cNvPr id="2" name="Picture 1" descr="GLOBAL AWARENESS 101 - Let your VOICE be heard and get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4308">
            <a:off x="8900057" y="2496457"/>
            <a:ext cx="2741564" cy="1137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Things We Forget: February 20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768">
            <a:off x="8888783" y="3585408"/>
            <a:ext cx="1886390" cy="1907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Road trip to Tartu | Photography blog by Sampsa Sulonen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1373" y="2374689"/>
            <a:ext cx="3030196" cy="178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Empty School Hallway Picture | Free Photograph | Photos ...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1040">
            <a:off x="5031096" y="4234186"/>
            <a:ext cx="2205567" cy="165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71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66503">
            <a:off x="9837032" y="2174941"/>
            <a:ext cx="1524840" cy="1190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144">
            <a:off x="7476780" y="3893660"/>
            <a:ext cx="1805551" cy="1054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9001"/>
          <a:stretch/>
        </p:blipFill>
        <p:spPr>
          <a:xfrm rot="966503">
            <a:off x="8861279" y="1517393"/>
            <a:ext cx="1699604" cy="1162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10CD-59B2-451F-A8F1-3403E04609CA}"/>
              </a:ext>
            </a:extLst>
          </p:cNvPr>
          <p:cNvSpPr txBox="1"/>
          <p:nvPr/>
        </p:nvSpPr>
        <p:spPr>
          <a:xfrm>
            <a:off x="1432858" y="1964353"/>
            <a:ext cx="68078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boto"/>
              </a:rPr>
              <a:t>Email 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Send inspirational quote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“new recruit picture”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Change your location and</a:t>
            </a:r>
            <a:br>
              <a:rPr lang="en-US" sz="2400" dirty="0" smtClean="0">
                <a:latin typeface="Roboto"/>
              </a:rPr>
            </a:br>
            <a:r>
              <a:rPr lang="en-US" sz="2400" dirty="0" smtClean="0">
                <a:latin typeface="Roboto"/>
              </a:rPr>
              <a:t>change your attitude</a:t>
            </a:r>
          </a:p>
          <a:p>
            <a:endParaRPr lang="en-US" sz="2400" dirty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Get busy doing for others</a:t>
            </a:r>
          </a:p>
          <a:p>
            <a:endParaRPr lang="en-US" sz="2400" dirty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Network Outside College</a:t>
            </a:r>
          </a:p>
          <a:p>
            <a:endParaRPr lang="en-US" sz="2400" dirty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Work with Students</a:t>
            </a:r>
            <a:endParaRPr lang="en-US" sz="2400" dirty="0"/>
          </a:p>
        </p:txBody>
      </p:sp>
      <p:pic>
        <p:nvPicPr>
          <p:cNvPr id="8" name="Picture 7" descr="Fish PNG Transparent Images | PNG All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141">
            <a:off x="2699955" y="890782"/>
            <a:ext cx="1230624" cy="8013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What did EIT Do? </a:t>
            </a:r>
            <a:endParaRPr lang="en-US" dirty="0">
              <a:latin typeface="Robo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6503">
            <a:off x="7034104" y="2151272"/>
            <a:ext cx="2072298" cy="1100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6503">
            <a:off x="6152037" y="1956934"/>
            <a:ext cx="1353492" cy="1183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66503">
            <a:off x="5188589" y="3527151"/>
            <a:ext cx="1537731" cy="1333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540" y="4782990"/>
            <a:ext cx="1309091" cy="1090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11595">
            <a:off x="9461602" y="3881879"/>
            <a:ext cx="1380088" cy="18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88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CD3F1-DB0A-4B20-B59D-44C054B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9673">
            <a:off x="7863841" y="1336249"/>
            <a:ext cx="3716910" cy="3252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FB58010-2BD4-4316-81B3-037C6464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64" y="1013029"/>
            <a:ext cx="3730704" cy="2194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The FISH! Philosophy: Make Their Day www.fishphilosophy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05" y="257736"/>
            <a:ext cx="4214740" cy="3705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16 best Make Their Day images on Pinterest | Employe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898">
            <a:off x="6175249" y="3418874"/>
            <a:ext cx="4340682" cy="2270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The FISH! Philosophy (fishphilosophy) on Pinteres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6" y="3056582"/>
            <a:ext cx="4035192" cy="2727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FISH! Pike Place Market - Philosophy - MAKE THEIR DAY- Sea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05" y="4373853"/>
            <a:ext cx="2629129" cy="1754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948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their day ideas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7171" y="2123254"/>
            <a:ext cx="63615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Find that “Oscar the Grouch” and make a gesture to turn that person’s day 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Be inclusive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Remember birthdays, anniversaries, and so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Send cards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Send cupcakes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Energizing to think of others inspires that same energy in others.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Thank you notes</a:t>
            </a:r>
            <a:endParaRPr lang="en-US" sz="2400" dirty="0">
              <a:latin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boto"/>
              </a:rPr>
              <a:t>Kudos in newsletter</a:t>
            </a:r>
          </a:p>
        </p:txBody>
      </p:sp>
      <p:pic>
        <p:nvPicPr>
          <p:cNvPr id="15" name="Picture 14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9366">
            <a:off x="2386447" y="916907"/>
            <a:ext cx="1230624" cy="801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5750">
            <a:off x="8864915" y="1897435"/>
            <a:ext cx="2339540" cy="3164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4887">
            <a:off x="6836634" y="2832957"/>
            <a:ext cx="2023657" cy="2735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99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FB60D5-D6A7-40D4-9174-32BEB5B3CE8D}"/>
              </a:ext>
            </a:extLst>
          </p:cNvPr>
          <p:cNvSpPr txBox="1"/>
          <p:nvPr/>
        </p:nvSpPr>
        <p:spPr>
          <a:xfrm>
            <a:off x="5061860" y="2434248"/>
            <a:ext cx="56235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Roboto"/>
              </a:rPr>
              <a:t>Christine Smith</a:t>
            </a:r>
            <a:br>
              <a:rPr lang="en-US" sz="3600" dirty="0">
                <a:latin typeface="Roboto"/>
              </a:rPr>
            </a:br>
            <a:r>
              <a:rPr lang="en-US" sz="2800" dirty="0">
                <a:latin typeface="Roboto"/>
              </a:rPr>
              <a:t>Associate Dean of E-Learning and Instructional </a:t>
            </a:r>
            <a:r>
              <a:rPr lang="en-US" sz="2800" dirty="0" smtClean="0">
                <a:latin typeface="Roboto"/>
              </a:rPr>
              <a:t>Technology (EIT)</a:t>
            </a:r>
            <a:endParaRPr lang="en-US" sz="2800" dirty="0">
              <a:latin typeface="Roboto"/>
            </a:endParaRPr>
          </a:p>
          <a:p>
            <a:r>
              <a:rPr lang="en-US" sz="2800" dirty="0">
                <a:latin typeface="Roboto"/>
              </a:rPr>
              <a:t>Pasco Hernando State College</a:t>
            </a:r>
          </a:p>
          <a:p>
            <a:r>
              <a:rPr lang="en-US" sz="2800" dirty="0" smtClean="0">
                <a:latin typeface="Roboto"/>
                <a:hlinkClick r:id="rId2"/>
              </a:rPr>
              <a:t>smithc@phsc.edu</a:t>
            </a:r>
            <a:endParaRPr lang="en-US" sz="2800" dirty="0" smtClean="0">
              <a:latin typeface="Roboto"/>
            </a:endParaRPr>
          </a:p>
          <a:p>
            <a:r>
              <a:rPr lang="en-US" sz="2800" dirty="0" smtClean="0">
                <a:latin typeface="Roboto"/>
              </a:rPr>
              <a:t>727.816.3769</a:t>
            </a:r>
            <a:endParaRPr lang="en-US" sz="2800" dirty="0">
              <a:latin typeface="Robo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boto"/>
              </a:rPr>
              <a:t>Facilitator</a:t>
            </a:r>
            <a:endParaRPr lang="en-US" b="1" dirty="0">
              <a:latin typeface="Roboto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057331" y="2878386"/>
            <a:ext cx="2270556" cy="2255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Fish PNG Transparent Images | PNG All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522">
            <a:off x="3157156" y="1045531"/>
            <a:ext cx="1230624" cy="8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asy, Healthy Lunch Box Ideas – From An Ideal Mom | Epic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953">
            <a:off x="7058701" y="3891305"/>
            <a:ext cx="2460171" cy="1968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Their Day = Make a Difference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6C03B6-A7D5-4015-BBCB-E9C88133AF6B}"/>
              </a:ext>
            </a:extLst>
          </p:cNvPr>
          <p:cNvSpPr txBox="1"/>
          <p:nvPr/>
        </p:nvSpPr>
        <p:spPr>
          <a:xfrm>
            <a:off x="446389" y="2263986"/>
            <a:ext cx="47395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Action Plan</a:t>
            </a:r>
          </a:p>
          <a:p>
            <a:r>
              <a:rPr lang="en-US" sz="2400" dirty="0"/>
              <a:t>Key words – Curious and Interested</a:t>
            </a:r>
          </a:p>
          <a:p>
            <a:r>
              <a:rPr lang="en-US" sz="2400" dirty="0"/>
              <a:t>Choose Three People (Who is </a:t>
            </a:r>
            <a:r>
              <a:rPr lang="en-US" sz="2400" dirty="0" err="1"/>
              <a:t>is</a:t>
            </a:r>
            <a:r>
              <a:rPr lang="en-US" sz="2400" dirty="0"/>
              <a:t> rarely </a:t>
            </a:r>
            <a:r>
              <a:rPr lang="en-US" sz="2400" dirty="0" smtClean="0"/>
              <a:t>acknowledged?)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people like?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they interested in?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Favorite lunch spot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Hobbies?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Birthday?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ARE THEY PROUD OF?</a:t>
            </a:r>
            <a:endParaRPr lang="en-US" sz="1801" dirty="0"/>
          </a:p>
        </p:txBody>
      </p:sp>
      <p:pic>
        <p:nvPicPr>
          <p:cNvPr id="9" name="Picture 8" descr="Fish PNG Transparent Images | PNG All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8079">
            <a:off x="1013793" y="928273"/>
            <a:ext cx="1230624" cy="801307"/>
          </a:xfrm>
          <a:prstGeom prst="rect">
            <a:avLst/>
          </a:prstGeom>
        </p:spPr>
      </p:pic>
      <p:pic>
        <p:nvPicPr>
          <p:cNvPr id="3" name="Picture 2" descr="Hobbies: Freeware Icons Pack by HArthur35 on Deviant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06" y="2194149"/>
            <a:ext cx="3215014" cy="1443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5 keys to a sufficiently christian halloween :: wiener is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654">
            <a:off x="8874364" y="2661857"/>
            <a:ext cx="2490619" cy="1969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English Exercises: How old are yo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8882">
            <a:off x="5495140" y="3967874"/>
            <a:ext cx="1419720" cy="1891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73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sources | The Office | Fish philosophy, Fish activities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1" b="1361"/>
          <a:stretch/>
        </p:blipFill>
        <p:spPr>
          <a:xfrm>
            <a:off x="5751874" y="1274164"/>
            <a:ext cx="5910473" cy="4362138"/>
          </a:xfrm>
          <a:prstGeom prst="rect">
            <a:avLst/>
          </a:prstGeom>
        </p:spPr>
      </p:pic>
      <p:pic>
        <p:nvPicPr>
          <p:cNvPr id="12" name="Picture 11" descr="Resources | The Office | Fish philosophy, Fish activities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r="2639" b="50567"/>
          <a:stretch/>
        </p:blipFill>
        <p:spPr>
          <a:xfrm>
            <a:off x="194872" y="1271396"/>
            <a:ext cx="5861154" cy="43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sources | The Office | Fish philosophy, Fish activities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50273" r="51428" b="26873"/>
          <a:stretch/>
        </p:blipFill>
        <p:spPr>
          <a:xfrm>
            <a:off x="6430780" y="1615312"/>
            <a:ext cx="4182255" cy="3125204"/>
          </a:xfrm>
          <a:prstGeom prst="rect">
            <a:avLst/>
          </a:prstGeom>
        </p:spPr>
      </p:pic>
      <p:pic>
        <p:nvPicPr>
          <p:cNvPr id="10" name="Picture 9" descr="Resources | The Office | Fish philosophy, Fish activities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3" t="25067" r="5597" b="51912"/>
          <a:stretch/>
        </p:blipFill>
        <p:spPr>
          <a:xfrm>
            <a:off x="1753848" y="1629165"/>
            <a:ext cx="4092317" cy="309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3D093-6A56-4D3F-A883-0F179947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609602"/>
            <a:ext cx="78295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6C78C0-C85B-442C-9D77-84C50B38A6FA}"/>
              </a:ext>
            </a:extLst>
          </p:cNvPr>
          <p:cNvSpPr/>
          <p:nvPr/>
        </p:nvSpPr>
        <p:spPr>
          <a:xfrm>
            <a:off x="4440284" y="802969"/>
            <a:ext cx="1482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Links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F313AD-2343-448C-AC0C-FD32321530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1783" y="2157957"/>
            <a:ext cx="10363200" cy="342423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Roboto"/>
                <a:hlinkClick r:id="rId2"/>
              </a:rPr>
              <a:t>https</a:t>
            </a:r>
            <a:r>
              <a:rPr lang="en-US" sz="2400" dirty="0">
                <a:latin typeface="Roboto"/>
                <a:hlinkClick r:id="rId2"/>
              </a:rPr>
              <a:t>://www.youtube.com/watch?v=_AAQT6ifGys</a:t>
            </a:r>
            <a:endParaRPr lang="en-US" sz="2400" dirty="0">
              <a:latin typeface="Roboto"/>
            </a:endParaRPr>
          </a:p>
          <a:p>
            <a:r>
              <a:rPr lang="en-US" sz="2400" dirty="0">
                <a:latin typeface="Roboto"/>
                <a:hlinkClick r:id="rId3"/>
              </a:rPr>
              <a:t>https://www.facebook.com/EITPHSC</a:t>
            </a:r>
            <a:endParaRPr lang="en-US" sz="2400" dirty="0">
              <a:latin typeface="Roboto"/>
            </a:endParaRPr>
          </a:p>
          <a:p>
            <a:r>
              <a:rPr lang="en-US" sz="2400" dirty="0">
                <a:latin typeface="Roboto"/>
                <a:hlinkClick r:id="rId4"/>
              </a:rPr>
              <a:t>https://twitter.com/EITPHSC?fbclid=IwAR2koiwCF6WgZoJPP575loyP-Z6oHg7UwxqCxQ7CPmuBlgijcwZbM3W3pDI</a:t>
            </a:r>
            <a:endParaRPr lang="en-US" sz="2400" dirty="0">
              <a:latin typeface="Roboto"/>
            </a:endParaRPr>
          </a:p>
          <a:p>
            <a:r>
              <a:rPr lang="en-US" sz="2400" dirty="0">
                <a:latin typeface="Roboto"/>
                <a:hlinkClick r:id="rId5"/>
              </a:rPr>
              <a:t>https://</a:t>
            </a:r>
            <a:r>
              <a:rPr lang="en-US" sz="2400" dirty="0" smtClean="0">
                <a:latin typeface="Roboto"/>
                <a:hlinkClick r:id="rId5"/>
              </a:rPr>
              <a:t>twitter.com/fishphilosophy</a:t>
            </a:r>
            <a:endParaRPr lang="en-US" sz="2400" dirty="0" smtClean="0">
              <a:latin typeface="Roboto"/>
            </a:endParaRPr>
          </a:p>
          <a:p>
            <a:r>
              <a:rPr lang="en-US" sz="2400" dirty="0">
                <a:latin typeface="Roboto"/>
                <a:hlinkClick r:id="rId6"/>
              </a:rPr>
              <a:t>https://</a:t>
            </a:r>
            <a:r>
              <a:rPr lang="en-US" sz="2400" dirty="0" smtClean="0">
                <a:latin typeface="Roboto"/>
                <a:hlinkClick r:id="rId6"/>
              </a:rPr>
              <a:t>padlet.com/smithc145/rount8rgl7x9trv0</a:t>
            </a:r>
            <a:endParaRPr lang="en-US" sz="2400" dirty="0" smtClean="0">
              <a:latin typeface="Roboto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Fish PNG Transparent Images | PNG All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121">
            <a:off x="3209660" y="756258"/>
            <a:ext cx="1230624" cy="8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19" y="175277"/>
            <a:ext cx="6309454" cy="66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5886" y="2538776"/>
            <a:ext cx="83602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Roboto"/>
              </a:rPr>
              <a:t>Is your team telecommuting now?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/>
            </a:r>
            <a:b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</a:b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How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Roboto"/>
              </a:rPr>
              <a:t>do you remain "present" for each other during this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time?</a:t>
            </a:r>
            <a:b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</a:b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PHSC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Roboto"/>
              </a:rPr>
              <a:t>has used the Fish Philosophy to promote team building and have carried this philosophy online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.</a:t>
            </a:r>
            <a:b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</a:b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Learn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Roboto"/>
              </a:rPr>
              <a:t>how we incorporated the four aspects of fish during this uncertain time. 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Roboto"/>
            </a:endParaRPr>
          </a:p>
          <a:p>
            <a:pPr algn="ctr"/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Let’s brainstorm some ideas you can use with your virtual team!</a:t>
            </a:r>
            <a:endParaRPr lang="en-US" sz="2600" b="1" dirty="0">
              <a:solidFill>
                <a:schemeClr val="accent5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boto"/>
              </a:rPr>
              <a:t>Webinar Details</a:t>
            </a:r>
            <a:endParaRPr lang="en-US" b="1" dirty="0">
              <a:latin typeface="Roboto"/>
            </a:endParaRPr>
          </a:p>
        </p:txBody>
      </p:sp>
      <p:pic>
        <p:nvPicPr>
          <p:cNvPr id="5" name="Picture 4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522">
            <a:off x="2739145" y="1045531"/>
            <a:ext cx="1230624" cy="8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boto"/>
              </a:rPr>
              <a:t>Resource Links</a:t>
            </a:r>
            <a:endParaRPr lang="en-US" b="1" dirty="0">
              <a:latin typeface="Robot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251841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Roboto"/>
              </a:rPr>
              <a:t>Webinar Link</a:t>
            </a:r>
            <a:br>
              <a:rPr lang="en-US" sz="2400" dirty="0" smtClean="0">
                <a:latin typeface="Roboto"/>
              </a:rPr>
            </a:br>
            <a:r>
              <a:rPr lang="en-US" sz="2400" dirty="0" smtClean="0">
                <a:latin typeface="Roboto"/>
                <a:hlinkClick r:id="rId2" tooltip="Original URL: https://us02web.zoom.us/j/82714532391?pwd=dDl4cG9oS1U2b24zM2dNbnYyQXdNUT09. Click or tap if you trust this link."/>
              </a:rPr>
              <a:t>https</a:t>
            </a:r>
            <a:r>
              <a:rPr lang="en-US" sz="2400" dirty="0">
                <a:latin typeface="Roboto"/>
                <a:hlinkClick r:id="rId2" tooltip="Original URL: https://us02web.zoom.us/j/82714532391?pwd=dDl4cG9oS1U2b24zM2dNbnYyQXdNUT09. Click or tap if you trust this link."/>
              </a:rPr>
              <a:t>://us02web.zoom.us/j/82714532391?pwd=dDl4cG9oS1U2b24zM2dNbnYyQXdNUT09</a:t>
            </a:r>
            <a:endParaRPr lang="en-US" sz="2400" dirty="0">
              <a:latin typeface="Roboto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  <a:t>Seattle Fish Market</a:t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Roboto"/>
              </a:rPr>
            </a:br>
            <a:r>
              <a:rPr lang="en-US" sz="2400" dirty="0" smtClean="0">
                <a:latin typeface="Roboto"/>
                <a:hlinkClick r:id="rId3"/>
              </a:rPr>
              <a:t>https</a:t>
            </a:r>
            <a:r>
              <a:rPr lang="en-US" sz="2400" dirty="0">
                <a:latin typeface="Roboto"/>
                <a:hlinkClick r:id="rId3"/>
              </a:rPr>
              <a:t>://www.youtube.com/watch?v=_</a:t>
            </a:r>
            <a:r>
              <a:rPr lang="en-US" sz="2400" dirty="0" smtClean="0">
                <a:latin typeface="Roboto"/>
                <a:hlinkClick r:id="rId3"/>
              </a:rPr>
              <a:t>AAQT6ifGys</a:t>
            </a:r>
            <a:endParaRPr lang="en-US" sz="2400" dirty="0">
              <a:latin typeface="Roboto"/>
            </a:endParaRPr>
          </a:p>
        </p:txBody>
      </p:sp>
      <p:pic>
        <p:nvPicPr>
          <p:cNvPr id="6" name="Picture 5" descr="Fish PNG Transparent Images | PNG All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522">
            <a:off x="2856710" y="1015952"/>
            <a:ext cx="1230624" cy="8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ote/Counterquote: “Carpe diem.” (This one’s for you, Robin…)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632090"/>
            <a:ext cx="10964643" cy="33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boto"/>
              </a:rPr>
              <a:t>Take Action!</a:t>
            </a:r>
            <a:endParaRPr lang="en-US" b="1" dirty="0">
              <a:latin typeface="Robot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2274" y="1962144"/>
            <a:ext cx="3292466" cy="44909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Roboto"/>
              </a:rPr>
              <a:t>Fish</a:t>
            </a:r>
          </a:p>
          <a:p>
            <a:r>
              <a:rPr lang="en-US" dirty="0" smtClean="0">
                <a:latin typeface="Roboto"/>
              </a:rPr>
              <a:t>Tell Story – Track Narrative </a:t>
            </a:r>
            <a:r>
              <a:rPr lang="en-US" dirty="0">
                <a:latin typeface="Roboto"/>
              </a:rPr>
              <a:t>–</a:t>
            </a:r>
            <a:r>
              <a:rPr lang="en-US" dirty="0" smtClean="0">
                <a:latin typeface="Roboto"/>
              </a:rPr>
              <a:t> Journal</a:t>
            </a:r>
          </a:p>
          <a:p>
            <a:r>
              <a:rPr lang="en-US" dirty="0" smtClean="0">
                <a:latin typeface="Roboto"/>
              </a:rPr>
              <a:t>Strong Verbs - Play, Engage, Support, &amp; Choose</a:t>
            </a:r>
          </a:p>
          <a:p>
            <a:r>
              <a:rPr lang="en-US" dirty="0" smtClean="0">
                <a:latin typeface="Roboto"/>
              </a:rPr>
              <a:t>Friendly Competition</a:t>
            </a:r>
          </a:p>
          <a:p>
            <a:r>
              <a:rPr lang="en-US" dirty="0" smtClean="0">
                <a:latin typeface="Roboto"/>
              </a:rPr>
              <a:t>Collaborative Technology</a:t>
            </a:r>
          </a:p>
          <a:p>
            <a:pPr lvl="1"/>
            <a:r>
              <a:rPr lang="en-US" dirty="0" smtClean="0">
                <a:latin typeface="Roboto"/>
              </a:rPr>
              <a:t>Zoom,  </a:t>
            </a:r>
            <a:r>
              <a:rPr lang="en-US" dirty="0" err="1" smtClean="0">
                <a:latin typeface="Roboto"/>
              </a:rPr>
              <a:t>Padlet</a:t>
            </a:r>
            <a:r>
              <a:rPr lang="en-US" dirty="0" smtClean="0">
                <a:latin typeface="Roboto"/>
              </a:rPr>
              <a:t>, OneDrive, Teams, Email</a:t>
            </a:r>
          </a:p>
          <a:p>
            <a:pPr lvl="1"/>
            <a:endParaRPr lang="en-US" dirty="0">
              <a:latin typeface="Roboto"/>
            </a:endParaRPr>
          </a:p>
        </p:txBody>
      </p:sp>
      <p:pic>
        <p:nvPicPr>
          <p:cNvPr id="9" name="Picture 8" descr="Fish PNG Transparent Images | PNG 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522">
            <a:off x="3157156" y="1045531"/>
            <a:ext cx="1230624" cy="801307"/>
          </a:xfrm>
          <a:prstGeom prst="rect">
            <a:avLst/>
          </a:prstGeom>
        </p:spPr>
      </p:pic>
      <p:pic>
        <p:nvPicPr>
          <p:cNvPr id="4" name="Picture 3" descr="Great apps for Digital Storytelling - NCCE's Tech Savvy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712">
            <a:off x="7545904" y="2161380"/>
            <a:ext cx="4104771" cy="3078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The Hockey Blog Adventure: Hockey Movie Month: Miracle (2004)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96" y="2214694"/>
            <a:ext cx="2917407" cy="3826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68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boto"/>
              </a:rPr>
              <a:t>Digital Storytelling</a:t>
            </a:r>
            <a:endParaRPr lang="en-US" b="1" dirty="0">
              <a:latin typeface="Robot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3328" y="2195637"/>
            <a:ext cx="6518992" cy="408759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Roboto"/>
              </a:rPr>
              <a:t>Newsletter</a:t>
            </a:r>
          </a:p>
          <a:p>
            <a:r>
              <a:rPr lang="en-US" dirty="0" smtClean="0">
                <a:latin typeface="Roboto"/>
              </a:rPr>
              <a:t>PHSC E-Learning and Instructional Technology Facebook </a:t>
            </a:r>
            <a:r>
              <a:rPr lang="en-US" dirty="0" smtClean="0">
                <a:latin typeface="Roboto"/>
                <a:hlinkClick r:id="rId2"/>
              </a:rPr>
              <a:t>https</a:t>
            </a:r>
            <a:r>
              <a:rPr lang="en-US" dirty="0">
                <a:latin typeface="Roboto"/>
                <a:hlinkClick r:id="rId2"/>
              </a:rPr>
              <a:t>://www.facebook.com/EITPHSC</a:t>
            </a:r>
            <a:endParaRPr lang="en-US" dirty="0">
              <a:latin typeface="Roboto"/>
            </a:endParaRPr>
          </a:p>
          <a:p>
            <a:r>
              <a:rPr lang="en-US" dirty="0" smtClean="0">
                <a:latin typeface="Roboto"/>
              </a:rPr>
              <a:t>PHSC E-Learning and Instructional Technology Twitter  </a:t>
            </a:r>
            <a:r>
              <a:rPr lang="en-US" dirty="0" smtClean="0">
                <a:latin typeface="Roboto"/>
                <a:hlinkClick r:id="rId3"/>
              </a:rPr>
              <a:t>https</a:t>
            </a:r>
            <a:r>
              <a:rPr lang="en-US" dirty="0">
                <a:latin typeface="Roboto"/>
                <a:hlinkClick r:id="rId3"/>
              </a:rPr>
              <a:t>://twitter.com/EITPHSC?fbclid=IwAR2koiwCF6WgZoJPP575loyP-Z6oHg7UwxqCxQ7CPmuBlgijcwZbM3W3pDI</a:t>
            </a:r>
            <a:endParaRPr lang="en-US" dirty="0">
              <a:latin typeface="Roboto"/>
            </a:endParaRPr>
          </a:p>
          <a:p>
            <a:r>
              <a:rPr lang="en-US" dirty="0" smtClean="0">
                <a:latin typeface="Roboto"/>
              </a:rPr>
              <a:t>Fish Philosophy Twitter</a:t>
            </a:r>
            <a:br>
              <a:rPr lang="en-US" dirty="0" smtClean="0">
                <a:latin typeface="Roboto"/>
              </a:rPr>
            </a:br>
            <a:r>
              <a:rPr lang="en-US" dirty="0" smtClean="0">
                <a:latin typeface="Roboto"/>
                <a:hlinkClick r:id="rId4"/>
              </a:rPr>
              <a:t>https</a:t>
            </a:r>
            <a:r>
              <a:rPr lang="en-US" dirty="0">
                <a:latin typeface="Roboto"/>
                <a:hlinkClick r:id="rId4"/>
              </a:rPr>
              <a:t>://</a:t>
            </a:r>
            <a:r>
              <a:rPr lang="en-US" dirty="0" smtClean="0">
                <a:latin typeface="Roboto"/>
                <a:hlinkClick r:id="rId4"/>
              </a:rPr>
              <a:t>twitter.com/fishphilosophy</a:t>
            </a:r>
            <a:endParaRPr lang="en-US" dirty="0">
              <a:latin typeface="Roboto"/>
            </a:endParaRPr>
          </a:p>
        </p:txBody>
      </p:sp>
      <p:pic>
        <p:nvPicPr>
          <p:cNvPr id="6" name="Picture 5" descr="Fish PNG Transparent Images | PNG All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522">
            <a:off x="2050053" y="974375"/>
            <a:ext cx="1293578" cy="842299"/>
          </a:xfrm>
          <a:prstGeom prst="rect">
            <a:avLst/>
          </a:prstGeom>
        </p:spPr>
      </p:pic>
      <p:pic>
        <p:nvPicPr>
          <p:cNvPr id="7" name="Picture 6" descr="Hey Bloggers - Are You in the Right Social Network ...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380">
            <a:off x="7514291" y="2027848"/>
            <a:ext cx="3381963" cy="3066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2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C90AE4-8087-4898-8195-DE12D833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0099">
            <a:off x="1157983" y="2633084"/>
            <a:ext cx="2712684" cy="2006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6512B4-717D-4231-81FC-41853F6B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0808">
            <a:off x="5464323" y="2008630"/>
            <a:ext cx="2546587" cy="3677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Fish PNG Transparent Images | PNG All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244">
            <a:off x="1157269" y="908210"/>
            <a:ext cx="1230624" cy="801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01178A-C628-4D94-8B64-F3529F266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719">
            <a:off x="8191777" y="2859565"/>
            <a:ext cx="3276724" cy="1819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r>
              <a:rPr lang="en-US" b="1" dirty="0" smtClean="0">
                <a:latin typeface="Roboto"/>
              </a:rPr>
              <a:t>The Adventures of Nova and </a:t>
            </a:r>
            <a:r>
              <a:rPr lang="en-US" b="1" dirty="0" err="1" smtClean="0">
                <a:latin typeface="Roboto"/>
              </a:rPr>
              <a:t>Nori</a:t>
            </a:r>
            <a:endParaRPr lang="en-US" b="1" dirty="0">
              <a:latin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6B4448-235E-404B-B474-453A338BC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352" y="4498319"/>
            <a:ext cx="2390751" cy="1750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8704A-657C-4070-A2B2-6F649CBE0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8945" y="1905187"/>
            <a:ext cx="2527827" cy="1291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11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>
            <a:extLst>
              <a:ext uri="{FF2B5EF4-FFF2-40B4-BE49-F238E27FC236}">
                <a16:creationId xmlns:a16="http://schemas.microsoft.com/office/drawing/2014/main" id="{96A9D16D-FA08-4BCB-9F16-C16E43FA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8935">
            <a:off x="5873086" y="1484490"/>
            <a:ext cx="5561972" cy="4189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 descr="FISH! Pike Place Market - Philosophy PLAY- Seattle US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937">
            <a:off x="764977" y="1092850"/>
            <a:ext cx="4776482" cy="3186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Freebies : Printable Castle Template - KitsKorner.Co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11" y="3579417"/>
            <a:ext cx="2071376" cy="2923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FISH! Philosophy | Play Deena Ebbert (@Propellergirl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2" y="4313305"/>
            <a:ext cx="3711691" cy="1941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68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432</TotalTime>
  <Words>542</Words>
  <Application>Microsoft Office PowerPoint</Application>
  <PresentationFormat>Widescreen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Roboto</vt:lpstr>
      <vt:lpstr>Tw Cen MT</vt:lpstr>
      <vt:lpstr>Wingdings</vt:lpstr>
      <vt:lpstr>Droplet</vt:lpstr>
      <vt:lpstr>PowerPoint Presentation</vt:lpstr>
      <vt:lpstr>Facilitator</vt:lpstr>
      <vt:lpstr>Webinar Details</vt:lpstr>
      <vt:lpstr>Resource Links</vt:lpstr>
      <vt:lpstr>PowerPoint Presentation</vt:lpstr>
      <vt:lpstr>Take Action!</vt:lpstr>
      <vt:lpstr>Digital Storytelling</vt:lpstr>
      <vt:lpstr> The Adventures of Nova and Nori</vt:lpstr>
      <vt:lpstr>PowerPoint Presentation</vt:lpstr>
      <vt:lpstr>Play</vt:lpstr>
      <vt:lpstr>PowerPoint Presentation</vt:lpstr>
      <vt:lpstr>Be There</vt:lpstr>
      <vt:lpstr>Be Where?  Be there!</vt:lpstr>
      <vt:lpstr>PowerPoint Presentation</vt:lpstr>
      <vt:lpstr>Choose Your ‘Tude Dude </vt:lpstr>
      <vt:lpstr>Choose Your ‘Tude Dude </vt:lpstr>
      <vt:lpstr>What did EIT Do? </vt:lpstr>
      <vt:lpstr>PowerPoint Presentation</vt:lpstr>
      <vt:lpstr>Making their day ideas</vt:lpstr>
      <vt:lpstr>Make Their Day = Make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Smith</dc:creator>
  <cp:lastModifiedBy>Christine Smith</cp:lastModifiedBy>
  <cp:revision>44</cp:revision>
  <dcterms:created xsi:type="dcterms:W3CDTF">2020-05-07T03:27:06Z</dcterms:created>
  <dcterms:modified xsi:type="dcterms:W3CDTF">2020-05-14T16:03:14Z</dcterms:modified>
</cp:coreProperties>
</file>